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73" r:id="rId4"/>
    <p:sldId id="283" r:id="rId5"/>
    <p:sldId id="272" r:id="rId6"/>
    <p:sldId id="266" r:id="rId7"/>
    <p:sldId id="285" r:id="rId8"/>
    <p:sldId id="265" r:id="rId9"/>
    <p:sldId id="267" r:id="rId10"/>
    <p:sldId id="268" r:id="rId11"/>
    <p:sldId id="263" r:id="rId12"/>
    <p:sldId id="264" r:id="rId13"/>
    <p:sldId id="259" r:id="rId14"/>
    <p:sldId id="260" r:id="rId15"/>
    <p:sldId id="269" r:id="rId16"/>
    <p:sldId id="284" r:id="rId17"/>
    <p:sldId id="270" r:id="rId18"/>
    <p:sldId id="271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james\Documents\boecurrentaccou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james\AppData\Local\Temp\European%20Current%20Account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james\Documents\GermanbankingclaimsB4.csv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james\Documents\ItalyBankingclaimsB4.csv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27349534708039E-2"/>
          <c:y val="9.8127980481313645E-2"/>
          <c:w val="0.9533030586523219"/>
          <c:h val="0.84920002957376861"/>
        </c:manualLayout>
      </c:layout>
      <c:lineChart>
        <c:grouping val="standard"/>
        <c:varyColors val="0"/>
        <c:ser>
          <c:idx val="0"/>
          <c:order val="0"/>
          <c:tx>
            <c:strRef>
              <c:f>'chart data'!$H$2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data'!$H$6:$H$146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'chart data'!$I$2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data'!$I$6:$I$146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2.9656195999999997</c:v>
                </c:pt>
                <c:pt idx="5">
                  <c:v>2.4128131999999773</c:v>
                </c:pt>
                <c:pt idx="6">
                  <c:v>1.3459834000000002</c:v>
                </c:pt>
                <c:pt idx="7">
                  <c:v>1.7733326</c:v>
                </c:pt>
                <c:pt idx="8">
                  <c:v>2.5748348000000005</c:v>
                </c:pt>
                <c:pt idx="9">
                  <c:v>2.8472073999999998</c:v>
                </c:pt>
                <c:pt idx="10">
                  <c:v>3.2805421999999993</c:v>
                </c:pt>
                <c:pt idx="11">
                  <c:v>3.6258090000000003</c:v>
                </c:pt>
                <c:pt idx="12">
                  <c:v>3.1699422000000004</c:v>
                </c:pt>
                <c:pt idx="13">
                  <c:v>1.9637545999999946</c:v>
                </c:pt>
                <c:pt idx="14">
                  <c:v>0.47577060000000032</c:v>
                </c:pt>
                <c:pt idx="15">
                  <c:v>-1.3044178000000073</c:v>
                </c:pt>
                <c:pt idx="16">
                  <c:v>-2.0743814</c:v>
                </c:pt>
                <c:pt idx="17">
                  <c:v>-2.8954391999999967</c:v>
                </c:pt>
                <c:pt idx="18">
                  <c:v>-3.1199435999999987</c:v>
                </c:pt>
                <c:pt idx="19">
                  <c:v>-2.8019079999999987</c:v>
                </c:pt>
                <c:pt idx="20">
                  <c:v>-2.2899479999999999</c:v>
                </c:pt>
                <c:pt idx="21">
                  <c:v>-2.0340366000000003</c:v>
                </c:pt>
                <c:pt idx="22">
                  <c:v>-1.6808941999999998</c:v>
                </c:pt>
                <c:pt idx="23">
                  <c:v>-1.2642850000000001</c:v>
                </c:pt>
                <c:pt idx="24">
                  <c:v>-0.72328799999999949</c:v>
                </c:pt>
                <c:pt idx="25">
                  <c:v>-0.34060260000000192</c:v>
                </c:pt>
                <c:pt idx="26">
                  <c:v>-0.49260600000000032</c:v>
                </c:pt>
                <c:pt idx="27">
                  <c:v>-0.4541056</c:v>
                </c:pt>
                <c:pt idx="28">
                  <c:v>-0.30361200000000038</c:v>
                </c:pt>
                <c:pt idx="29">
                  <c:v>-0.61653360000000013</c:v>
                </c:pt>
                <c:pt idx="30">
                  <c:v>-0.39963960000000032</c:v>
                </c:pt>
                <c:pt idx="31">
                  <c:v>0.60173699999999997</c:v>
                </c:pt>
                <c:pt idx="32">
                  <c:v>1.323617</c:v>
                </c:pt>
                <c:pt idx="33">
                  <c:v>1.5810285999999998</c:v>
                </c:pt>
                <c:pt idx="34">
                  <c:v>2.3878581999999828</c:v>
                </c:pt>
                <c:pt idx="35">
                  <c:v>2.6867592</c:v>
                </c:pt>
                <c:pt idx="36">
                  <c:v>2.7665769999999998</c:v>
                </c:pt>
                <c:pt idx="37">
                  <c:v>2.9121942000000001</c:v>
                </c:pt>
                <c:pt idx="38">
                  <c:v>3.2646364000000001</c:v>
                </c:pt>
                <c:pt idx="39">
                  <c:v>3.5137676</c:v>
                </c:pt>
                <c:pt idx="40">
                  <c:v>3.9699846000000001</c:v>
                </c:pt>
                <c:pt idx="41">
                  <c:v>4.2105097999999996</c:v>
                </c:pt>
                <c:pt idx="42">
                  <c:v>4.1889559999999664</c:v>
                </c:pt>
                <c:pt idx="43">
                  <c:v>4.3691329999999855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'chart data'!$J$2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data'!$J$6:$J$146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1.2168878000000001</c:v>
                </c:pt>
                <c:pt idx="7">
                  <c:v>1.2868572</c:v>
                </c:pt>
                <c:pt idx="8">
                  <c:v>1.2441901999999998</c:v>
                </c:pt>
                <c:pt idx="9">
                  <c:v>1.4700890000000002</c:v>
                </c:pt>
                <c:pt idx="10">
                  <c:v>1.6105245999999998</c:v>
                </c:pt>
                <c:pt idx="11">
                  <c:v>1.7403047999999972</c:v>
                </c:pt>
                <c:pt idx="12">
                  <c:v>1.9569619999999937</c:v>
                </c:pt>
                <c:pt idx="13">
                  <c:v>1.8445880000000001</c:v>
                </c:pt>
                <c:pt idx="14">
                  <c:v>2.0031196000000002</c:v>
                </c:pt>
                <c:pt idx="15">
                  <c:v>2.205549</c:v>
                </c:pt>
                <c:pt idx="16">
                  <c:v>2.3170015999999998</c:v>
                </c:pt>
                <c:pt idx="17">
                  <c:v>2.2570772000000012</c:v>
                </c:pt>
                <c:pt idx="18">
                  <c:v>2.5910183999999967</c:v>
                </c:pt>
                <c:pt idx="19">
                  <c:v>2.5724199999999828</c:v>
                </c:pt>
                <c:pt idx="20">
                  <c:v>2.3998937999999987</c:v>
                </c:pt>
                <c:pt idx="21">
                  <c:v>2.1825140000000012</c:v>
                </c:pt>
                <c:pt idx="22">
                  <c:v>1.9052439999999953</c:v>
                </c:pt>
                <c:pt idx="23">
                  <c:v>1.5651995999999917</c:v>
                </c:pt>
                <c:pt idx="24">
                  <c:v>1.5502297999999912</c:v>
                </c:pt>
                <c:pt idx="25">
                  <c:v>1.4452257999999869</c:v>
                </c:pt>
                <c:pt idx="26">
                  <c:v>1.5688576000000001</c:v>
                </c:pt>
                <c:pt idx="27">
                  <c:v>1.8453617999999892</c:v>
                </c:pt>
                <c:pt idx="28">
                  <c:v>2.0415443999999998</c:v>
                </c:pt>
                <c:pt idx="29">
                  <c:v>1.7749720000000053</c:v>
                </c:pt>
                <c:pt idx="30">
                  <c:v>1.7609981999999975</c:v>
                </c:pt>
                <c:pt idx="31">
                  <c:v>1.5990041999999998</c:v>
                </c:pt>
                <c:pt idx="32">
                  <c:v>1.4505601999999926</c:v>
                </c:pt>
                <c:pt idx="33">
                  <c:v>1.1976815999999999</c:v>
                </c:pt>
                <c:pt idx="34">
                  <c:v>1.299101399999991</c:v>
                </c:pt>
                <c:pt idx="35">
                  <c:v>1.6817625999999999</c:v>
                </c:pt>
                <c:pt idx="36">
                  <c:v>1.6620272</c:v>
                </c:pt>
                <c:pt idx="37">
                  <c:v>1.433410799999991</c:v>
                </c:pt>
                <c:pt idx="38">
                  <c:v>1.4365775999999999</c:v>
                </c:pt>
                <c:pt idx="39">
                  <c:v>1.277611799999991</c:v>
                </c:pt>
                <c:pt idx="40">
                  <c:v>0.9597358000000048</c:v>
                </c:pt>
                <c:pt idx="41">
                  <c:v>0.96166280000000004</c:v>
                </c:pt>
                <c:pt idx="42">
                  <c:v>1.0648659999999999</c:v>
                </c:pt>
                <c:pt idx="43">
                  <c:v>1.1545884000000075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'chart data'!$K$2</c:f>
              <c:strCache>
                <c:ptCount val="1"/>
                <c:pt idx="0">
                  <c:v>Japan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data'!$K$6:$K$146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-0.14832079999999997</c:v>
                </c:pt>
                <c:pt idx="20">
                  <c:v>-0.64290340000000412</c:v>
                </c:pt>
                <c:pt idx="21">
                  <c:v>-0.52528199999999958</c:v>
                </c:pt>
                <c:pt idx="22">
                  <c:v>-3.1985599999999982E-2</c:v>
                </c:pt>
                <c:pt idx="23">
                  <c:v>6.8314000000000596E-2</c:v>
                </c:pt>
                <c:pt idx="24">
                  <c:v>-0.10578319999999992</c:v>
                </c:pt>
                <c:pt idx="25">
                  <c:v>2.1036292000000012</c:v>
                </c:pt>
                <c:pt idx="26">
                  <c:v>2.1106021999999967</c:v>
                </c:pt>
                <c:pt idx="27">
                  <c:v>1.1886430000000001</c:v>
                </c:pt>
                <c:pt idx="28">
                  <c:v>0.79753039999999586</c:v>
                </c:pt>
                <c:pt idx="29">
                  <c:v>1.1992938</c:v>
                </c:pt>
                <c:pt idx="30">
                  <c:v>-0.8681875999999995</c:v>
                </c:pt>
                <c:pt idx="31">
                  <c:v>-1.033630799999991</c:v>
                </c:pt>
                <c:pt idx="32">
                  <c:v>-0.23262260000000007</c:v>
                </c:pt>
                <c:pt idx="33">
                  <c:v>0.10988780000000001</c:v>
                </c:pt>
                <c:pt idx="34">
                  <c:v>-0.99627500000000002</c:v>
                </c:pt>
                <c:pt idx="35">
                  <c:v>-2.6790948000000001</c:v>
                </c:pt>
                <c:pt idx="36">
                  <c:v>-2.9551778</c:v>
                </c:pt>
                <c:pt idx="37">
                  <c:v>-3.1347879999999999</c:v>
                </c:pt>
                <c:pt idx="38">
                  <c:v>-3.4207070000000002</c:v>
                </c:pt>
                <c:pt idx="39">
                  <c:v>-2.5369221999999967</c:v>
                </c:pt>
                <c:pt idx="40">
                  <c:v>-0.80055239999999495</c:v>
                </c:pt>
                <c:pt idx="41">
                  <c:v>-1.0953831999999999</c:v>
                </c:pt>
                <c:pt idx="42">
                  <c:v>-1.5656237999999882</c:v>
                </c:pt>
                <c:pt idx="43">
                  <c:v>-1.6273491999999998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'chart data'!$L$2</c:f>
              <c:strCache>
                <c:ptCount val="1"/>
                <c:pt idx="0">
                  <c:v>UK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data'!$L$6:$L$146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5.7663063999999995</c:v>
                </c:pt>
                <c:pt idx="5">
                  <c:v>5.7426612000000024</c:v>
                </c:pt>
                <c:pt idx="6">
                  <c:v>4.8968345999999645</c:v>
                </c:pt>
                <c:pt idx="7">
                  <c:v>3.5119617999999995</c:v>
                </c:pt>
                <c:pt idx="8">
                  <c:v>2.5505485999999977</c:v>
                </c:pt>
                <c:pt idx="9">
                  <c:v>2.2087102000000196</c:v>
                </c:pt>
                <c:pt idx="10">
                  <c:v>1.8443909999999999</c:v>
                </c:pt>
                <c:pt idx="11">
                  <c:v>2.4440040000000001</c:v>
                </c:pt>
                <c:pt idx="12">
                  <c:v>3.2842816000000012</c:v>
                </c:pt>
                <c:pt idx="13">
                  <c:v>3.7892543999999999</c:v>
                </c:pt>
                <c:pt idx="14">
                  <c:v>4.1584067999999945</c:v>
                </c:pt>
                <c:pt idx="15">
                  <c:v>4.6752604000000124</c:v>
                </c:pt>
                <c:pt idx="16">
                  <c:v>4.9187298000000004</c:v>
                </c:pt>
                <c:pt idx="17">
                  <c:v>5.2843756000000015</c:v>
                </c:pt>
                <c:pt idx="18">
                  <c:v>5.9776038000000034</c:v>
                </c:pt>
                <c:pt idx="19">
                  <c:v>6.0551992000000006</c:v>
                </c:pt>
                <c:pt idx="20">
                  <c:v>6.4291877999999985</c:v>
                </c:pt>
                <c:pt idx="21">
                  <c:v>6.164334599999937</c:v>
                </c:pt>
                <c:pt idx="22">
                  <c:v>5.7820626000000024</c:v>
                </c:pt>
                <c:pt idx="23">
                  <c:v>5.0974325999999746</c:v>
                </c:pt>
                <c:pt idx="24">
                  <c:v>4.4966486000000403</c:v>
                </c:pt>
                <c:pt idx="25">
                  <c:v>3.8334895999999987</c:v>
                </c:pt>
                <c:pt idx="26">
                  <c:v>3.5021931999999998</c:v>
                </c:pt>
                <c:pt idx="27">
                  <c:v>3.0782193999999987</c:v>
                </c:pt>
                <c:pt idx="28">
                  <c:v>2.5904385999999997</c:v>
                </c:pt>
                <c:pt idx="29">
                  <c:v>2.5174665999999997</c:v>
                </c:pt>
                <c:pt idx="30">
                  <c:v>2.0648361999999998</c:v>
                </c:pt>
                <c:pt idx="31">
                  <c:v>1.6251685999999999</c:v>
                </c:pt>
                <c:pt idx="32">
                  <c:v>1.3324047999999926</c:v>
                </c:pt>
                <c:pt idx="33">
                  <c:v>1.5137065999999917</c:v>
                </c:pt>
                <c:pt idx="34">
                  <c:v>1.5620090000000002</c:v>
                </c:pt>
                <c:pt idx="35">
                  <c:v>2.2149023999999997</c:v>
                </c:pt>
                <c:pt idx="36">
                  <c:v>3.1614779999999998</c:v>
                </c:pt>
                <c:pt idx="37">
                  <c:v>4.4049515999999755</c:v>
                </c:pt>
                <c:pt idx="38">
                  <c:v>5.5190977999999999</c:v>
                </c:pt>
                <c:pt idx="39">
                  <c:v>6.3055787999999975</c:v>
                </c:pt>
                <c:pt idx="40">
                  <c:v>6.9113485999999993</c:v>
                </c:pt>
                <c:pt idx="41">
                  <c:v>7.5078353999999745</c:v>
                </c:pt>
                <c:pt idx="42">
                  <c:v>7.7561692000000004</c:v>
                </c:pt>
                <c:pt idx="43">
                  <c:v>7.9371409999999996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'chart data'!$M$2</c:f>
              <c:strCache>
                <c:ptCount val="1"/>
                <c:pt idx="0">
                  <c:v>US</c:v>
                </c:pt>
              </c:strCache>
            </c:strRef>
          </c:tx>
          <c:spPr>
            <a:ln w="254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data'!$M$6:$M$146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-2.5077498</c:v>
                </c:pt>
                <c:pt idx="5">
                  <c:v>-2.2439714000000159</c:v>
                </c:pt>
                <c:pt idx="6">
                  <c:v>-1.5048008000000002</c:v>
                </c:pt>
                <c:pt idx="7">
                  <c:v>-0.58207580000000325</c:v>
                </c:pt>
                <c:pt idx="8">
                  <c:v>0.15575140000000132</c:v>
                </c:pt>
                <c:pt idx="9">
                  <c:v>0.76729040000000481</c:v>
                </c:pt>
                <c:pt idx="10">
                  <c:v>1.1596443999999917</c:v>
                </c:pt>
                <c:pt idx="11">
                  <c:v>1.1299665999999926</c:v>
                </c:pt>
                <c:pt idx="12">
                  <c:v>0.72525219999999957</c:v>
                </c:pt>
                <c:pt idx="13">
                  <c:v>0.21288799999999991</c:v>
                </c:pt>
                <c:pt idx="14">
                  <c:v>-0.2038538</c:v>
                </c:pt>
                <c:pt idx="15">
                  <c:v>-0.53277739999999996</c:v>
                </c:pt>
                <c:pt idx="16">
                  <c:v>-0.84605000000000063</c:v>
                </c:pt>
                <c:pt idx="17">
                  <c:v>-1.1347090000000002</c:v>
                </c:pt>
                <c:pt idx="18">
                  <c:v>-1.4239257999999835</c:v>
                </c:pt>
                <c:pt idx="19">
                  <c:v>-1.6534180000000001</c:v>
                </c:pt>
                <c:pt idx="20">
                  <c:v>-1.7767756000000001</c:v>
                </c:pt>
                <c:pt idx="21">
                  <c:v>-1.6523190000000001</c:v>
                </c:pt>
                <c:pt idx="22">
                  <c:v>-1.4106301999999926</c:v>
                </c:pt>
                <c:pt idx="23">
                  <c:v>-1.0988596000000002</c:v>
                </c:pt>
                <c:pt idx="24">
                  <c:v>-0.90185440000000061</c:v>
                </c:pt>
                <c:pt idx="25">
                  <c:v>-0.80888059999999951</c:v>
                </c:pt>
                <c:pt idx="26">
                  <c:v>-0.63470260000000411</c:v>
                </c:pt>
                <c:pt idx="27">
                  <c:v>-0.19398340000000147</c:v>
                </c:pt>
                <c:pt idx="28">
                  <c:v>0.33656280000000338</c:v>
                </c:pt>
                <c:pt idx="29">
                  <c:v>0.84703660000000003</c:v>
                </c:pt>
                <c:pt idx="30">
                  <c:v>1.467868199999991</c:v>
                </c:pt>
                <c:pt idx="31">
                  <c:v>1.7245812</c:v>
                </c:pt>
                <c:pt idx="32">
                  <c:v>1.5463472</c:v>
                </c:pt>
                <c:pt idx="33">
                  <c:v>1.2858441999999914</c:v>
                </c:pt>
                <c:pt idx="34">
                  <c:v>0.99979080000000065</c:v>
                </c:pt>
                <c:pt idx="35">
                  <c:v>0.63953359999999959</c:v>
                </c:pt>
                <c:pt idx="36">
                  <c:v>0.44776900000000008</c:v>
                </c:pt>
                <c:pt idx="37">
                  <c:v>0.39833740000000212</c:v>
                </c:pt>
                <c:pt idx="38">
                  <c:v>0.35400580000000031</c:v>
                </c:pt>
                <c:pt idx="39">
                  <c:v>0.14246020000000106</c:v>
                </c:pt>
                <c:pt idx="40">
                  <c:v>-6.9699400000000133E-2</c:v>
                </c:pt>
                <c:pt idx="41">
                  <c:v>-0.14416759999999998</c:v>
                </c:pt>
                <c:pt idx="42">
                  <c:v>-0.18903620000000132</c:v>
                </c:pt>
                <c:pt idx="43">
                  <c:v>-0.25221180000000004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'chart data'!$N$2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data'!$N$6:$N$146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'chart data'!$O$2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data'!$O$6:$O$146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3.5486616</c:v>
                </c:pt>
                <c:pt idx="61">
                  <c:v>3.6934802000000011</c:v>
                </c:pt>
                <c:pt idx="62">
                  <c:v>3.9924783999999773</c:v>
                </c:pt>
                <c:pt idx="63">
                  <c:v>3.8167023999999783</c:v>
                </c:pt>
                <c:pt idx="64">
                  <c:v>3.5591187999999998</c:v>
                </c:pt>
                <c:pt idx="65">
                  <c:v>3.5185389999999988</c:v>
                </c:pt>
                <c:pt idx="66">
                  <c:v>2.9632356</c:v>
                </c:pt>
                <c:pt idx="67">
                  <c:v>1.9770558000000029</c:v>
                </c:pt>
                <c:pt idx="68">
                  <c:v>0.78193060000000003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'chart data'!$P$2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data'!$P$6:$P$146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-0.32725660000000206</c:v>
                </c:pt>
                <c:pt idx="61">
                  <c:v>-2.7758200000000396E-2</c:v>
                </c:pt>
                <c:pt idx="62">
                  <c:v>0.70466699999999949</c:v>
                </c:pt>
                <c:pt idx="63">
                  <c:v>1.0471037999999917</c:v>
                </c:pt>
                <c:pt idx="64">
                  <c:v>0.9169387999999995</c:v>
                </c:pt>
                <c:pt idx="65">
                  <c:v>0.60737459999999999</c:v>
                </c:pt>
                <c:pt idx="66">
                  <c:v>7.3242200000000021E-2</c:v>
                </c:pt>
                <c:pt idx="67">
                  <c:v>1.8967600000000123E-2</c:v>
                </c:pt>
                <c:pt idx="68">
                  <c:v>-0.11720720000000064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'chart data'!$Q$2</c:f>
              <c:strCache>
                <c:ptCount val="1"/>
                <c:pt idx="0">
                  <c:v>Japan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data'!$Q$6:$Q$146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-0.60869080000000653</c:v>
                </c:pt>
                <c:pt idx="61">
                  <c:v>-0.26560280000000008</c:v>
                </c:pt>
                <c:pt idx="62">
                  <c:v>-4.5136400000000423E-2</c:v>
                </c:pt>
                <c:pt idx="63">
                  <c:v>0.16634900000000144</c:v>
                </c:pt>
                <c:pt idx="64">
                  <c:v>6.4640000000000003E-2</c:v>
                </c:pt>
                <c:pt idx="65">
                  <c:v>0.28379719999999997</c:v>
                </c:pt>
                <c:pt idx="66">
                  <c:v>0.6773361999999995</c:v>
                </c:pt>
                <c:pt idx="67">
                  <c:v>0.13043579999999991</c:v>
                </c:pt>
                <c:pt idx="68">
                  <c:v>-0.3517476000000001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'chart data'!$R$2</c:f>
              <c:strCache>
                <c:ptCount val="1"/>
                <c:pt idx="0">
                  <c:v>UK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data'!$R$6:$R$146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1.4351559999999999</c:v>
                </c:pt>
                <c:pt idx="61">
                  <c:v>1.0444631999999998</c:v>
                </c:pt>
                <c:pt idx="62">
                  <c:v>0.38103620000000032</c:v>
                </c:pt>
                <c:pt idx="63">
                  <c:v>-0.18883420000000106</c:v>
                </c:pt>
                <c:pt idx="64">
                  <c:v>-0.69250779999999967</c:v>
                </c:pt>
                <c:pt idx="65">
                  <c:v>-0.748753000000004</c:v>
                </c:pt>
                <c:pt idx="66">
                  <c:v>-0.38625940000000031</c:v>
                </c:pt>
                <c:pt idx="67">
                  <c:v>-0.32544600000000207</c:v>
                </c:pt>
                <c:pt idx="68">
                  <c:v>-0.48529420000000001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'chart data'!$S$2</c:f>
              <c:strCache>
                <c:ptCount val="1"/>
                <c:pt idx="0">
                  <c:v>US</c:v>
                </c:pt>
              </c:strCache>
            </c:strRef>
          </c:tx>
          <c:spPr>
            <a:ln w="254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data'!$S$6:$S$146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0.74759919999999991</c:v>
                </c:pt>
                <c:pt idx="61">
                  <c:v>0.78000999999999998</c:v>
                </c:pt>
                <c:pt idx="62">
                  <c:v>0.52750399999999587</c:v>
                </c:pt>
                <c:pt idx="63">
                  <c:v>0.37275240000000032</c:v>
                </c:pt>
                <c:pt idx="64">
                  <c:v>0.29218080000000241</c:v>
                </c:pt>
                <c:pt idx="65">
                  <c:v>8.0243199999999987E-2</c:v>
                </c:pt>
                <c:pt idx="66">
                  <c:v>-7.8137400000000509E-2</c:v>
                </c:pt>
                <c:pt idx="67">
                  <c:v>3.4971400000000208E-2</c:v>
                </c:pt>
                <c:pt idx="68">
                  <c:v>0.34415720000000088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'chart data'!$T$2</c:f>
              <c:strCache>
                <c:ptCount val="1"/>
                <c:pt idx="0">
                  <c:v>China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data'!$T$6:$T$146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1.0963110572525199</c:v>
                </c:pt>
                <c:pt idx="115">
                  <c:v>0.31840388758044891</c:v>
                </c:pt>
                <c:pt idx="116">
                  <c:v>-0.43790381456969074</c:v>
                </c:pt>
                <c:pt idx="117">
                  <c:v>-0.81749172155396366</c:v>
                </c:pt>
                <c:pt idx="118">
                  <c:v>-1.2802562318933881</c:v>
                </c:pt>
                <c:pt idx="119">
                  <c:v>-1.596707722979696</c:v>
                </c:pt>
                <c:pt idx="120">
                  <c:v>-0.23226718045350794</c:v>
                </c:pt>
                <c:pt idx="121">
                  <c:v>0.90250221383068852</c:v>
                </c:pt>
                <c:pt idx="122">
                  <c:v>1.1462507241292843</c:v>
                </c:pt>
                <c:pt idx="123">
                  <c:v>0.94621116448489062</c:v>
                </c:pt>
                <c:pt idx="124">
                  <c:v>1.4113802416282717</c:v>
                </c:pt>
                <c:pt idx="125">
                  <c:v>0.84105365553258005</c:v>
                </c:pt>
                <c:pt idx="126">
                  <c:v>0.36159298759291864</c:v>
                </c:pt>
                <c:pt idx="127">
                  <c:v>0.87530987695211482</c:v>
                </c:pt>
                <c:pt idx="128">
                  <c:v>1.8809027028529897</c:v>
                </c:pt>
                <c:pt idx="129">
                  <c:v>1.896330117581992</c:v>
                </c:pt>
                <c:pt idx="130">
                  <c:v>2.1943036425473244</c:v>
                </c:pt>
                <c:pt idx="131">
                  <c:v>2.2878571851689662</c:v>
                </c:pt>
                <c:pt idx="132">
                  <c:v>1.9991623728112891</c:v>
                </c:pt>
                <c:pt idx="133">
                  <c:v>1.940878734793283</c:v>
                </c:pt>
                <c:pt idx="134">
                  <c:v>2.3624791806734584</c:v>
                </c:pt>
                <c:pt idx="135">
                  <c:v>3.2084030681603837</c:v>
                </c:pt>
                <c:pt idx="136">
                  <c:v>4.6618790530999261</c:v>
                </c:pt>
                <c:pt idx="137">
                  <c:v>6.2002105609916613</c:v>
                </c:pt>
                <c:pt idx="138">
                  <c:v>7.4658883501827376</c:v>
                </c:pt>
                <c:pt idx="139">
                  <c:v>7.8009820925062225</c:v>
                </c:pt>
                <c:pt idx="140">
                  <c:v>7.6513796453771334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'chart data'!$U$2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data'!$U$6:$U$146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-0.84555860000000005</c:v>
                </c:pt>
                <c:pt idx="84">
                  <c:v>9.6978200000000001E-2</c:v>
                </c:pt>
                <c:pt idx="85">
                  <c:v>0.28854820000000031</c:v>
                </c:pt>
                <c:pt idx="86">
                  <c:v>0.34573640000000128</c:v>
                </c:pt>
                <c:pt idx="87">
                  <c:v>3.6689000000000277E-2</c:v>
                </c:pt>
                <c:pt idx="88">
                  <c:v>-5.8662400000000441E-2</c:v>
                </c:pt>
                <c:pt idx="89">
                  <c:v>-0.10275239999999991</c:v>
                </c:pt>
                <c:pt idx="90">
                  <c:v>-0.35214560000000006</c:v>
                </c:pt>
                <c:pt idx="91">
                  <c:v>0.25885400000000008</c:v>
                </c:pt>
                <c:pt idx="92">
                  <c:v>0.9694043999999995</c:v>
                </c:pt>
                <c:pt idx="93">
                  <c:v>1.1070438</c:v>
                </c:pt>
                <c:pt idx="94">
                  <c:v>0.78635940000000004</c:v>
                </c:pt>
                <c:pt idx="95">
                  <c:v>0.75111859999999997</c:v>
                </c:pt>
                <c:pt idx="96">
                  <c:v>0.48097860000000275</c:v>
                </c:pt>
                <c:pt idx="97">
                  <c:v>0.29763140000000005</c:v>
                </c:pt>
                <c:pt idx="98">
                  <c:v>2.4181799999999986E-2</c:v>
                </c:pt>
                <c:pt idx="99">
                  <c:v>-0.19775780000000093</c:v>
                </c:pt>
                <c:pt idx="100">
                  <c:v>-0.3795178000000024</c:v>
                </c:pt>
                <c:pt idx="101">
                  <c:v>-0.39065800000000211</c:v>
                </c:pt>
                <c:pt idx="102">
                  <c:v>-0.43182960000000287</c:v>
                </c:pt>
                <c:pt idx="103">
                  <c:v>-0.14861160000000001</c:v>
                </c:pt>
                <c:pt idx="104">
                  <c:v>-0.18958040000000112</c:v>
                </c:pt>
                <c:pt idx="105">
                  <c:v>-8.9439999999994899E-4</c:v>
                </c:pt>
                <c:pt idx="106">
                  <c:v>-0.21115179999999995</c:v>
                </c:pt>
                <c:pt idx="107">
                  <c:v>-0.22188759999999991</c:v>
                </c:pt>
                <c:pt idx="108">
                  <c:v>-4.3192199999999993E-2</c:v>
                </c:pt>
                <c:pt idx="109">
                  <c:v>0.41815600000000008</c:v>
                </c:pt>
                <c:pt idx="110">
                  <c:v>0.13709312110401153</c:v>
                </c:pt>
                <c:pt idx="111">
                  <c:v>0.16951059013035277</c:v>
                </c:pt>
                <c:pt idx="112">
                  <c:v>-0.23091717831806721</c:v>
                </c:pt>
                <c:pt idx="113">
                  <c:v>-0.69450309203703164</c:v>
                </c:pt>
                <c:pt idx="114">
                  <c:v>-0.8998323841602236</c:v>
                </c:pt>
                <c:pt idx="115">
                  <c:v>-0.79183075657531232</c:v>
                </c:pt>
                <c:pt idx="116">
                  <c:v>-0.57281929419809297</c:v>
                </c:pt>
                <c:pt idx="117">
                  <c:v>-0.24792141017397634</c:v>
                </c:pt>
                <c:pt idx="118">
                  <c:v>-0.1693802423898815</c:v>
                </c:pt>
                <c:pt idx="119">
                  <c:v>-0.23220864148149542</c:v>
                </c:pt>
                <c:pt idx="120">
                  <c:v>-0.37750285097246544</c:v>
                </c:pt>
                <c:pt idx="121">
                  <c:v>-0.53842505470666657</c:v>
                </c:pt>
                <c:pt idx="122">
                  <c:v>-0.38614030796316701</c:v>
                </c:pt>
                <c:pt idx="123">
                  <c:v>-0.15093833687771571</c:v>
                </c:pt>
                <c:pt idx="124">
                  <c:v>4.9370764687129823E-2</c:v>
                </c:pt>
                <c:pt idx="125">
                  <c:v>0.30091132419992611</c:v>
                </c:pt>
                <c:pt idx="126">
                  <c:v>0.64605958589358525</c:v>
                </c:pt>
                <c:pt idx="127">
                  <c:v>1.1215834570274545</c:v>
                </c:pt>
                <c:pt idx="128">
                  <c:v>1.5033591588041177</c:v>
                </c:pt>
                <c:pt idx="129">
                  <c:v>2.0246560611573412</c:v>
                </c:pt>
                <c:pt idx="130">
                  <c:v>2.2213431991602324</c:v>
                </c:pt>
                <c:pt idx="131">
                  <c:v>2.3262009413304119</c:v>
                </c:pt>
                <c:pt idx="132">
                  <c:v>2.0439007677377083</c:v>
                </c:pt>
                <c:pt idx="133">
                  <c:v>1.6643481099256896</c:v>
                </c:pt>
                <c:pt idx="134">
                  <c:v>1.1429606846324336</c:v>
                </c:pt>
                <c:pt idx="135">
                  <c:v>0.75586046301946264</c:v>
                </c:pt>
                <c:pt idx="136">
                  <c:v>0.28993320381734788</c:v>
                </c:pt>
                <c:pt idx="137">
                  <c:v>-0.15959802837757694</c:v>
                </c:pt>
                <c:pt idx="138">
                  <c:v>-0.65331407614564663</c:v>
                </c:pt>
                <c:pt idx="139">
                  <c:v>-1.0623232479484845</c:v>
                </c:pt>
                <c:pt idx="140">
                  <c:v>-1.3137984262183875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'chart data'!$V$2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data'!$V$6:$V$146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1.7634339999999977</c:v>
                </c:pt>
                <c:pt idx="85">
                  <c:v>2.0766259999999792</c:v>
                </c:pt>
                <c:pt idx="86">
                  <c:v>2.089766</c:v>
                </c:pt>
                <c:pt idx="87">
                  <c:v>2.2265619999999999</c:v>
                </c:pt>
                <c:pt idx="88">
                  <c:v>2.1995519999999997</c:v>
                </c:pt>
                <c:pt idx="89">
                  <c:v>2.0769993999999987</c:v>
                </c:pt>
                <c:pt idx="90">
                  <c:v>2.183789000000016</c:v>
                </c:pt>
                <c:pt idx="91">
                  <c:v>1.9209137999999946</c:v>
                </c:pt>
                <c:pt idx="92">
                  <c:v>1.256469799999991</c:v>
                </c:pt>
                <c:pt idx="93">
                  <c:v>0.77329040000000193</c:v>
                </c:pt>
                <c:pt idx="94">
                  <c:v>0.44819820000000032</c:v>
                </c:pt>
                <c:pt idx="95">
                  <c:v>-0.17897779999999996</c:v>
                </c:pt>
                <c:pt idx="96">
                  <c:v>-0.34285760000000237</c:v>
                </c:pt>
                <c:pt idx="97">
                  <c:v>0.18122859999999999</c:v>
                </c:pt>
                <c:pt idx="98">
                  <c:v>0.58020319999999714</c:v>
                </c:pt>
                <c:pt idx="99">
                  <c:v>0.82087339999999998</c:v>
                </c:pt>
                <c:pt idx="100">
                  <c:v>1.2045709999999998</c:v>
                </c:pt>
                <c:pt idx="101">
                  <c:v>1.2834207999999894</c:v>
                </c:pt>
                <c:pt idx="102">
                  <c:v>0.97527639999999616</c:v>
                </c:pt>
                <c:pt idx="103">
                  <c:v>0.83155000000000001</c:v>
                </c:pt>
                <c:pt idx="104">
                  <c:v>1.140336</c:v>
                </c:pt>
                <c:pt idx="105">
                  <c:v>1.262801399999991</c:v>
                </c:pt>
                <c:pt idx="106">
                  <c:v>1.3353535999999999</c:v>
                </c:pt>
                <c:pt idx="107">
                  <c:v>1.3964315999999999</c:v>
                </c:pt>
                <c:pt idx="108">
                  <c:v>1.3840184000000082</c:v>
                </c:pt>
                <c:pt idx="109">
                  <c:v>0.680647200000007</c:v>
                </c:pt>
                <c:pt idx="110">
                  <c:v>0.12239460222632609</c:v>
                </c:pt>
                <c:pt idx="111">
                  <c:v>-0.17890778351351241</c:v>
                </c:pt>
                <c:pt idx="112">
                  <c:v>-0.20034118876205687</c:v>
                </c:pt>
                <c:pt idx="113">
                  <c:v>-0.36540956855674966</c:v>
                </c:pt>
                <c:pt idx="114">
                  <c:v>7.3272718329914971E-2</c:v>
                </c:pt>
                <c:pt idx="115">
                  <c:v>0.94860465369005198</c:v>
                </c:pt>
                <c:pt idx="116">
                  <c:v>1.9248000396078899</c:v>
                </c:pt>
                <c:pt idx="117">
                  <c:v>2.5600377358138831</c:v>
                </c:pt>
                <c:pt idx="118">
                  <c:v>3.267842427369962</c:v>
                </c:pt>
                <c:pt idx="119">
                  <c:v>3.884763477814797</c:v>
                </c:pt>
                <c:pt idx="120">
                  <c:v>3.9402293167496971</c:v>
                </c:pt>
                <c:pt idx="121">
                  <c:v>2.8302328630333067</c:v>
                </c:pt>
                <c:pt idx="122">
                  <c:v>1.8395723246116602</c:v>
                </c:pt>
                <c:pt idx="123">
                  <c:v>0.82038222167812713</c:v>
                </c:pt>
                <c:pt idx="124">
                  <c:v>-0.37442205563766445</c:v>
                </c:pt>
                <c:pt idx="125">
                  <c:v>-1.1944994686210195</c:v>
                </c:pt>
                <c:pt idx="126">
                  <c:v>-1.0422572017492981</c:v>
                </c:pt>
                <c:pt idx="127">
                  <c:v>-0.9151089274525066</c:v>
                </c:pt>
                <c:pt idx="128">
                  <c:v>-0.87531959365650214</c:v>
                </c:pt>
                <c:pt idx="129">
                  <c:v>-0.84351367958961654</c:v>
                </c:pt>
                <c:pt idx="130">
                  <c:v>-0.95333679282237149</c:v>
                </c:pt>
                <c:pt idx="131">
                  <c:v>-0.83429959383352481</c:v>
                </c:pt>
                <c:pt idx="132">
                  <c:v>-0.33852990861282856</c:v>
                </c:pt>
                <c:pt idx="133">
                  <c:v>0.19227279509625034</c:v>
                </c:pt>
                <c:pt idx="134">
                  <c:v>1.3806857529078127</c:v>
                </c:pt>
                <c:pt idx="135">
                  <c:v>2.7400236926763095</c:v>
                </c:pt>
                <c:pt idx="136">
                  <c:v>3.9892738458323231</c:v>
                </c:pt>
                <c:pt idx="137">
                  <c:v>5.0780625417263199</c:v>
                </c:pt>
                <c:pt idx="138">
                  <c:v>5.9487794799353733</c:v>
                </c:pt>
                <c:pt idx="139">
                  <c:v>6.1386116226253415</c:v>
                </c:pt>
                <c:pt idx="140">
                  <c:v>6.2628629997350744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'chart data'!$W$2</c:f>
              <c:strCache>
                <c:ptCount val="1"/>
                <c:pt idx="0">
                  <c:v>Japan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data'!$W$6:$W$146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2.076452999999971</c:v>
                </c:pt>
                <c:pt idx="83">
                  <c:v>1.7755002</c:v>
                </c:pt>
                <c:pt idx="84">
                  <c:v>1.3099475999999997</c:v>
                </c:pt>
                <c:pt idx="85">
                  <c:v>0.62742600000000004</c:v>
                </c:pt>
                <c:pt idx="86">
                  <c:v>0.16601040000000156</c:v>
                </c:pt>
                <c:pt idx="87">
                  <c:v>-0.49843440000000183</c:v>
                </c:pt>
                <c:pt idx="88">
                  <c:v>-0.12252920000000057</c:v>
                </c:pt>
                <c:pt idx="89">
                  <c:v>0.12561019999999998</c:v>
                </c:pt>
                <c:pt idx="90">
                  <c:v>4.0112000000000654E-3</c:v>
                </c:pt>
                <c:pt idx="91">
                  <c:v>-0.34092320000000231</c:v>
                </c:pt>
                <c:pt idx="92">
                  <c:v>4.5508599999999982E-2</c:v>
                </c:pt>
                <c:pt idx="93">
                  <c:v>-0.34891080000000352</c:v>
                </c:pt>
                <c:pt idx="94">
                  <c:v>-0.66956740000000003</c:v>
                </c:pt>
                <c:pt idx="95">
                  <c:v>-0.53441800000000006</c:v>
                </c:pt>
                <c:pt idx="96">
                  <c:v>7.1508799999999983E-2</c:v>
                </c:pt>
                <c:pt idx="97">
                  <c:v>5.9175999999999992E-2</c:v>
                </c:pt>
                <c:pt idx="98">
                  <c:v>0.42864220000000008</c:v>
                </c:pt>
                <c:pt idx="99">
                  <c:v>0.79363840000000063</c:v>
                </c:pt>
                <c:pt idx="100">
                  <c:v>0.78744320000000001</c:v>
                </c:pt>
                <c:pt idx="101">
                  <c:v>1.0541685999999999</c:v>
                </c:pt>
                <c:pt idx="102">
                  <c:v>1.5191923999999919</c:v>
                </c:pt>
                <c:pt idx="103">
                  <c:v>1.373084</c:v>
                </c:pt>
                <c:pt idx="104">
                  <c:v>0.92240439999999957</c:v>
                </c:pt>
                <c:pt idx="105">
                  <c:v>0.69976000000000316</c:v>
                </c:pt>
                <c:pt idx="106">
                  <c:v>0.32919080000000206</c:v>
                </c:pt>
                <c:pt idx="107">
                  <c:v>0.20877620000000024</c:v>
                </c:pt>
                <c:pt idx="108">
                  <c:v>0.5554684000000002</c:v>
                </c:pt>
                <c:pt idx="109">
                  <c:v>0.58795500000000278</c:v>
                </c:pt>
                <c:pt idx="110">
                  <c:v>0.41450156470875182</c:v>
                </c:pt>
                <c:pt idx="111">
                  <c:v>0.36300105320324882</c:v>
                </c:pt>
                <c:pt idx="112">
                  <c:v>0.17180593248209652</c:v>
                </c:pt>
                <c:pt idx="113">
                  <c:v>0.17791089014212555</c:v>
                </c:pt>
                <c:pt idx="114">
                  <c:v>0.89973603456848061</c:v>
                </c:pt>
                <c:pt idx="115">
                  <c:v>1.8503866831072155</c:v>
                </c:pt>
                <c:pt idx="116">
                  <c:v>2.6222196166763792</c:v>
                </c:pt>
                <c:pt idx="117">
                  <c:v>3.1883286756511002</c:v>
                </c:pt>
                <c:pt idx="118">
                  <c:v>3.3752670554147377</c:v>
                </c:pt>
                <c:pt idx="119">
                  <c:v>3.2517892066033602</c:v>
                </c:pt>
                <c:pt idx="120">
                  <c:v>2.789280317198807</c:v>
                </c:pt>
                <c:pt idx="121">
                  <c:v>2.3294304764511873</c:v>
                </c:pt>
                <c:pt idx="122">
                  <c:v>2.2307112960173598</c:v>
                </c:pt>
                <c:pt idx="123">
                  <c:v>2.3039083131749427</c:v>
                </c:pt>
                <c:pt idx="124">
                  <c:v>2.4248187920472182</c:v>
                </c:pt>
                <c:pt idx="125">
                  <c:v>2.5606288161981823</c:v>
                </c:pt>
                <c:pt idx="126">
                  <c:v>2.4514070401784909</c:v>
                </c:pt>
                <c:pt idx="127">
                  <c:v>2.3126831139125419</c:v>
                </c:pt>
                <c:pt idx="128">
                  <c:v>2.3232640756612013</c:v>
                </c:pt>
                <c:pt idx="129">
                  <c:v>2.3012080592106328</c:v>
                </c:pt>
                <c:pt idx="130">
                  <c:v>2.3905096937062367</c:v>
                </c:pt>
                <c:pt idx="131">
                  <c:v>2.5360392628011592</c:v>
                </c:pt>
                <c:pt idx="132">
                  <c:v>2.6577011799112022</c:v>
                </c:pt>
                <c:pt idx="133">
                  <c:v>2.6845948046746404</c:v>
                </c:pt>
                <c:pt idx="134">
                  <c:v>2.9074605079919711</c:v>
                </c:pt>
                <c:pt idx="135">
                  <c:v>3.1229091553791828</c:v>
                </c:pt>
                <c:pt idx="136">
                  <c:v>3.4755334076885998</c:v>
                </c:pt>
                <c:pt idx="137">
                  <c:v>3.8645345198999212</c:v>
                </c:pt>
                <c:pt idx="138">
                  <c:v>3.8640376698237917</c:v>
                </c:pt>
                <c:pt idx="139">
                  <c:v>3.6801584243218337</c:v>
                </c:pt>
                <c:pt idx="140">
                  <c:v>3.6697830647046752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'chart data'!$X$2</c:f>
              <c:strCache>
                <c:ptCount val="1"/>
                <c:pt idx="0">
                  <c:v>UK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data'!$X$6:$X$146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0.20776000000000044</c:v>
                </c:pt>
                <c:pt idx="83">
                  <c:v>0.33386000000000338</c:v>
                </c:pt>
                <c:pt idx="84">
                  <c:v>0.46508000000000038</c:v>
                </c:pt>
                <c:pt idx="85">
                  <c:v>-0.15574000000000143</c:v>
                </c:pt>
                <c:pt idx="86">
                  <c:v>0.54218</c:v>
                </c:pt>
                <c:pt idx="87">
                  <c:v>0.54736000000000007</c:v>
                </c:pt>
                <c:pt idx="88">
                  <c:v>0.67688000000000481</c:v>
                </c:pt>
                <c:pt idx="89">
                  <c:v>0.67818000000000411</c:v>
                </c:pt>
                <c:pt idx="90">
                  <c:v>0.64884760000000619</c:v>
                </c:pt>
                <c:pt idx="91">
                  <c:v>0.4701302</c:v>
                </c:pt>
                <c:pt idx="92">
                  <c:v>0.35014340000000005</c:v>
                </c:pt>
                <c:pt idx="93">
                  <c:v>0.13490500000000041</c:v>
                </c:pt>
                <c:pt idx="94">
                  <c:v>-0.20967059999999987</c:v>
                </c:pt>
                <c:pt idx="95">
                  <c:v>-4.5027200000000114E-2</c:v>
                </c:pt>
                <c:pt idx="96">
                  <c:v>-7.8250000000000194E-3</c:v>
                </c:pt>
                <c:pt idx="97">
                  <c:v>-0.28947100000000031</c:v>
                </c:pt>
                <c:pt idx="98">
                  <c:v>-0.60918740000000005</c:v>
                </c:pt>
                <c:pt idx="99">
                  <c:v>-0.19043220000000127</c:v>
                </c:pt>
                <c:pt idx="100">
                  <c:v>0.15273100000000112</c:v>
                </c:pt>
                <c:pt idx="101">
                  <c:v>0.48364800000000002</c:v>
                </c:pt>
                <c:pt idx="102">
                  <c:v>0.74144040000000366</c:v>
                </c:pt>
                <c:pt idx="103">
                  <c:v>0.71152919999999997</c:v>
                </c:pt>
                <c:pt idx="104">
                  <c:v>-0.25480880000000183</c:v>
                </c:pt>
                <c:pt idx="105">
                  <c:v>-0.86964360000000573</c:v>
                </c:pt>
                <c:pt idx="106">
                  <c:v>-1.3803130000000001</c:v>
                </c:pt>
                <c:pt idx="107">
                  <c:v>-1.4351355999999929</c:v>
                </c:pt>
                <c:pt idx="108">
                  <c:v>-1.0351659999999998</c:v>
                </c:pt>
                <c:pt idx="109">
                  <c:v>-0.31130840000000337</c:v>
                </c:pt>
                <c:pt idx="110">
                  <c:v>0.13459056969946492</c:v>
                </c:pt>
                <c:pt idx="111">
                  <c:v>0.63567976085598155</c:v>
                </c:pt>
                <c:pt idx="112">
                  <c:v>0.78318157206071481</c:v>
                </c:pt>
                <c:pt idx="113">
                  <c:v>0.73087714753523203</c:v>
                </c:pt>
                <c:pt idx="114">
                  <c:v>0.68979302417665234</c:v>
                </c:pt>
                <c:pt idx="115">
                  <c:v>0.50904187521591071</c:v>
                </c:pt>
                <c:pt idx="116">
                  <c:v>-5.4878340477733392E-2</c:v>
                </c:pt>
                <c:pt idx="117">
                  <c:v>-0.56068808049634589</c:v>
                </c:pt>
                <c:pt idx="118">
                  <c:v>-1.4663944909293682</c:v>
                </c:pt>
                <c:pt idx="119">
                  <c:v>-2.3601278973567812</c:v>
                </c:pt>
                <c:pt idx="120">
                  <c:v>-3.0848010819064684</c:v>
                </c:pt>
                <c:pt idx="121">
                  <c:v>-3.2536854178279411</c:v>
                </c:pt>
                <c:pt idx="122">
                  <c:v>-3.3251008161745594</c:v>
                </c:pt>
                <c:pt idx="123">
                  <c:v>-2.8822191753804787</c:v>
                </c:pt>
                <c:pt idx="124">
                  <c:v>-2.1063215839056202</c:v>
                </c:pt>
                <c:pt idx="125">
                  <c:v>-1.5973310444018041</c:v>
                </c:pt>
                <c:pt idx="126">
                  <c:v>-1.4042992296898946</c:v>
                </c:pt>
                <c:pt idx="127">
                  <c:v>-1.0091710004315735</c:v>
                </c:pt>
                <c:pt idx="128">
                  <c:v>-0.70056920942080669</c:v>
                </c:pt>
                <c:pt idx="129">
                  <c:v>-0.97490964195590657</c:v>
                </c:pt>
                <c:pt idx="130">
                  <c:v>-1.2558479315119961</c:v>
                </c:pt>
                <c:pt idx="131">
                  <c:v>-1.5072812869533418</c:v>
                </c:pt>
                <c:pt idx="132">
                  <c:v>-1.8310281512105646</c:v>
                </c:pt>
                <c:pt idx="133">
                  <c:v>-2.0799513627426212</c:v>
                </c:pt>
                <c:pt idx="134">
                  <c:v>-2.0235930577036578</c:v>
                </c:pt>
                <c:pt idx="135">
                  <c:v>-2.0192150234022592</c:v>
                </c:pt>
                <c:pt idx="136">
                  <c:v>-2.2827224641608037</c:v>
                </c:pt>
                <c:pt idx="137">
                  <c:v>-2.4551715254701985</c:v>
                </c:pt>
                <c:pt idx="138">
                  <c:v>-2.4628720612486377</c:v>
                </c:pt>
                <c:pt idx="139">
                  <c:v>-2.3906047237215673</c:v>
                </c:pt>
                <c:pt idx="140">
                  <c:v>-2.5026343316104751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'chart data'!$Y$2</c:f>
              <c:strCache>
                <c:ptCount val="1"/>
                <c:pt idx="0">
                  <c:v>US</c:v>
                </c:pt>
              </c:strCache>
            </c:strRef>
          </c:tx>
          <c:spPr>
            <a:ln w="254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'chart data'!$A$6:$A$146</c:f>
              <c:numCache>
                <c:formatCode>General</c:formatCode>
                <c:ptCount val="141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</c:numCache>
            </c:numRef>
          </c:cat>
          <c:val>
            <c:numRef>
              <c:f>'chart data'!$Y$6:$Y$146</c:f>
              <c:numCache>
                <c:formatCode>0.00</c:formatCode>
                <c:ptCount val="14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7.3024000000000033E-2</c:v>
                </c:pt>
                <c:pt idx="83">
                  <c:v>-0.18424380000000129</c:v>
                </c:pt>
                <c:pt idx="84">
                  <c:v>-0.26138640000000241</c:v>
                </c:pt>
                <c:pt idx="85">
                  <c:v>-0.13097</c:v>
                </c:pt>
                <c:pt idx="86">
                  <c:v>-6.8656800000000004E-2</c:v>
                </c:pt>
                <c:pt idx="87">
                  <c:v>9.8991600000000068E-2</c:v>
                </c:pt>
                <c:pt idx="88">
                  <c:v>0.20367039999999997</c:v>
                </c:pt>
                <c:pt idx="89">
                  <c:v>0.13466079999999997</c:v>
                </c:pt>
                <c:pt idx="90">
                  <c:v>0.26111100000000004</c:v>
                </c:pt>
                <c:pt idx="91">
                  <c:v>0.32380620000000337</c:v>
                </c:pt>
                <c:pt idx="92">
                  <c:v>0.28375940000000005</c:v>
                </c:pt>
                <c:pt idx="93">
                  <c:v>0.42897760000000218</c:v>
                </c:pt>
                <c:pt idx="94">
                  <c:v>0.72513260000000002</c:v>
                </c:pt>
                <c:pt idx="95">
                  <c:v>0.76935439999999988</c:v>
                </c:pt>
                <c:pt idx="96">
                  <c:v>0.70455059999999958</c:v>
                </c:pt>
                <c:pt idx="97">
                  <c:v>0.65069960000000815</c:v>
                </c:pt>
                <c:pt idx="98">
                  <c:v>0.5171611999999961</c:v>
                </c:pt>
                <c:pt idx="99">
                  <c:v>0.31640680000000337</c:v>
                </c:pt>
                <c:pt idx="100">
                  <c:v>0.20880140000000041</c:v>
                </c:pt>
                <c:pt idx="101">
                  <c:v>0.10403760000000002</c:v>
                </c:pt>
                <c:pt idx="102">
                  <c:v>-5.5403800000000024E-2</c:v>
                </c:pt>
                <c:pt idx="103">
                  <c:v>3.7911200000000318E-2</c:v>
                </c:pt>
                <c:pt idx="104">
                  <c:v>5.5319000000000416E-2</c:v>
                </c:pt>
                <c:pt idx="105">
                  <c:v>0.23677039999999999</c:v>
                </c:pt>
                <c:pt idx="106">
                  <c:v>0.31043540000000008</c:v>
                </c:pt>
                <c:pt idx="107">
                  <c:v>0.25937300000000002</c:v>
                </c:pt>
                <c:pt idx="108">
                  <c:v>1.6452399999999943E-2</c:v>
                </c:pt>
                <c:pt idx="109">
                  <c:v>-8.5026000000001309E-3</c:v>
                </c:pt>
                <c:pt idx="110">
                  <c:v>-0.21940803356347635</c:v>
                </c:pt>
                <c:pt idx="111">
                  <c:v>-0.23445088373857031</c:v>
                </c:pt>
                <c:pt idx="112">
                  <c:v>-0.12175928349265672</c:v>
                </c:pt>
                <c:pt idx="113">
                  <c:v>-0.20256429393797007</c:v>
                </c:pt>
                <c:pt idx="114">
                  <c:v>-0.68417227636577516</c:v>
                </c:pt>
                <c:pt idx="115">
                  <c:v>-1.261115972325292</c:v>
                </c:pt>
                <c:pt idx="116">
                  <c:v>-1.9532699861113618</c:v>
                </c:pt>
                <c:pt idx="117">
                  <c:v>-2.5976709107822007</c:v>
                </c:pt>
                <c:pt idx="118">
                  <c:v>-2.8538148425250411</c:v>
                </c:pt>
                <c:pt idx="119">
                  <c:v>-2.7367590618666271</c:v>
                </c:pt>
                <c:pt idx="120">
                  <c:v>-2.4486969908021332</c:v>
                </c:pt>
                <c:pt idx="121">
                  <c:v>-1.7790596042562383</c:v>
                </c:pt>
                <c:pt idx="122">
                  <c:v>-1.2634038232650731</c:v>
                </c:pt>
                <c:pt idx="123">
                  <c:v>-1.0427329568179426</c:v>
                </c:pt>
                <c:pt idx="124">
                  <c:v>-1.0230767708492092</c:v>
                </c:pt>
                <c:pt idx="125">
                  <c:v>-1.0571515192285461</c:v>
                </c:pt>
                <c:pt idx="126">
                  <c:v>-1.3851746371707958</c:v>
                </c:pt>
                <c:pt idx="127">
                  <c:v>-1.5601813503441058</c:v>
                </c:pt>
                <c:pt idx="128">
                  <c:v>-1.7949075311478653</c:v>
                </c:pt>
                <c:pt idx="129">
                  <c:v>-2.0966261282193868</c:v>
                </c:pt>
                <c:pt idx="130">
                  <c:v>-2.6270272231056659</c:v>
                </c:pt>
                <c:pt idx="131">
                  <c:v>-3.0797911766922432</c:v>
                </c:pt>
                <c:pt idx="132">
                  <c:v>-3.6013206524287402</c:v>
                </c:pt>
                <c:pt idx="133">
                  <c:v>-4.0439370197557665</c:v>
                </c:pt>
                <c:pt idx="134">
                  <c:v>-4.4594354880427591</c:v>
                </c:pt>
                <c:pt idx="135">
                  <c:v>-4.8043056266831945</c:v>
                </c:pt>
                <c:pt idx="136">
                  <c:v>-5.2301746694802755</c:v>
                </c:pt>
                <c:pt idx="137">
                  <c:v>-5.3835232213702664</c:v>
                </c:pt>
                <c:pt idx="138">
                  <c:v>-5.3993583026920922</c:v>
                </c:pt>
                <c:pt idx="139">
                  <c:v>-4.8791412235793494</c:v>
                </c:pt>
                <c:pt idx="140">
                  <c:v>-4.3458541561973245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'chart data'!$Z$5</c:f>
              <c:strCache>
                <c:ptCount val="1"/>
                <c:pt idx="0">
                  <c:v>Zero line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'chart data'!$Z$6:$Z$146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86208"/>
        <c:axId val="141887744"/>
      </c:lineChart>
      <c:catAx>
        <c:axId val="141886208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low"/>
        <c:txPr>
          <a:bodyPr/>
          <a:lstStyle/>
          <a:p>
            <a:pPr>
              <a:defRPr sz="1200">
                <a:latin typeface="Franklin Gothic Book" pitchFamily="34" charset="0"/>
              </a:defRPr>
            </a:pPr>
            <a:endParaRPr lang="en-US"/>
          </a:p>
        </c:txPr>
        <c:crossAx val="141887744"/>
        <c:crossesAt val="-8"/>
        <c:auto val="1"/>
        <c:lblAlgn val="ctr"/>
        <c:lblOffset val="100"/>
        <c:tickLblSkip val="20"/>
        <c:tickMarkSkip val="20"/>
        <c:noMultiLvlLbl val="0"/>
      </c:catAx>
      <c:valAx>
        <c:axId val="141887744"/>
        <c:scaling>
          <c:orientation val="minMax"/>
        </c:scaling>
        <c:delete val="0"/>
        <c:axPos val="r"/>
        <c:numFmt formatCode="#,##0;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Franklin Gothic Book" pitchFamily="34" charset="0"/>
              </a:defRPr>
            </a:pPr>
            <a:endParaRPr lang="en-US"/>
          </a:p>
        </c:txPr>
        <c:crossAx val="141886208"/>
        <c:crosses val="max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8"/>
        <c:delete val="1"/>
      </c:legendEntry>
      <c:layout>
        <c:manualLayout>
          <c:xMode val="edge"/>
          <c:yMode val="edge"/>
          <c:x val="4.7803012614614004E-2"/>
          <c:y val="0.66935524363803311"/>
          <c:w val="0.59751407198195161"/>
          <c:h val="0.17122446650690551"/>
        </c:manualLayout>
      </c:layout>
      <c:overlay val="0"/>
      <c:txPr>
        <a:bodyPr/>
        <a:lstStyle/>
        <a:p>
          <a:pPr>
            <a:defRPr sz="1200" b="0">
              <a:latin typeface="Franklin Gothic Book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weoreptc.aspx!$A$2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weoreptc.aspx!$B$1:$R$1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weoreptc.aspx!$B$2:$R$2</c:f>
              <c:numCache>
                <c:formatCode>General</c:formatCode>
                <c:ptCount val="17"/>
                <c:pt idx="0">
                  <c:v>1.1819999999999999</c:v>
                </c:pt>
                <c:pt idx="1">
                  <c:v>1.5069999999999999</c:v>
                </c:pt>
                <c:pt idx="2">
                  <c:v>1.1739999999999999</c:v>
                </c:pt>
                <c:pt idx="3">
                  <c:v>0.86699999999999999</c:v>
                </c:pt>
                <c:pt idx="4">
                  <c:v>0.44</c:v>
                </c:pt>
                <c:pt idx="5">
                  <c:v>-1.7999999999999999E-2</c:v>
                </c:pt>
                <c:pt idx="6">
                  <c:v>3.5999999999999997E-2</c:v>
                </c:pt>
                <c:pt idx="7">
                  <c:v>-0.29899999999999999</c:v>
                </c:pt>
                <c:pt idx="8">
                  <c:v>-0.95299999999999996</c:v>
                </c:pt>
                <c:pt idx="9">
                  <c:v>-0.83099999999999996</c:v>
                </c:pt>
                <c:pt idx="10">
                  <c:v>-0.83599999999999997</c:v>
                </c:pt>
                <c:pt idx="11">
                  <c:v>-1.032</c:v>
                </c:pt>
                <c:pt idx="12">
                  <c:v>-1.194</c:v>
                </c:pt>
                <c:pt idx="13">
                  <c:v>-0.80600000000000005</c:v>
                </c:pt>
                <c:pt idx="14">
                  <c:v>-0.92600000000000005</c:v>
                </c:pt>
                <c:pt idx="15">
                  <c:v>-0.216</c:v>
                </c:pt>
                <c:pt idx="16">
                  <c:v>-0.37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weoreptc.aspx!$A$3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weoreptc.aspx!$B$1:$R$1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weoreptc.aspx!$B$3:$R$3</c:f>
              <c:numCache>
                <c:formatCode>General</c:formatCode>
                <c:ptCount val="17"/>
                <c:pt idx="0">
                  <c:v>-1.746</c:v>
                </c:pt>
                <c:pt idx="1">
                  <c:v>-0.36299999999999999</c:v>
                </c:pt>
                <c:pt idx="2">
                  <c:v>1.8879999999999999</c:v>
                </c:pt>
                <c:pt idx="3">
                  <c:v>1.4059999999999999</c:v>
                </c:pt>
                <c:pt idx="4">
                  <c:v>4.4409999999999998</c:v>
                </c:pt>
                <c:pt idx="5">
                  <c:v>4.6130000000000004</c:v>
                </c:pt>
                <c:pt idx="6">
                  <c:v>5.68</c:v>
                </c:pt>
                <c:pt idx="7">
                  <c:v>6.7480000000000002</c:v>
                </c:pt>
                <c:pt idx="8">
                  <c:v>5.5949999999999998</c:v>
                </c:pt>
                <c:pt idx="9">
                  <c:v>5.7359999999999998</c:v>
                </c:pt>
                <c:pt idx="10">
                  <c:v>5.6239999999999997</c:v>
                </c:pt>
                <c:pt idx="11">
                  <c:v>6.0869999999999997</c:v>
                </c:pt>
                <c:pt idx="12">
                  <c:v>6.8010000000000002</c:v>
                </c:pt>
                <c:pt idx="13">
                  <c:v>6.3719999999999999</c:v>
                </c:pt>
                <c:pt idx="14">
                  <c:v>7.3920000000000003</c:v>
                </c:pt>
                <c:pt idx="15">
                  <c:v>8.4920000000000009</c:v>
                </c:pt>
                <c:pt idx="16">
                  <c:v>8.0020000000000007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weoreptc.aspx!$A$4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weoreptc.aspx!$B$1:$R$1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weoreptc.aspx!$B$4:$R$4</c:f>
              <c:numCache>
                <c:formatCode>General</c:formatCode>
                <c:ptCount val="17"/>
                <c:pt idx="0">
                  <c:v>-7.52</c:v>
                </c:pt>
                <c:pt idx="1">
                  <c:v>-6.9109999999999996</c:v>
                </c:pt>
                <c:pt idx="2">
                  <c:v>-6.274</c:v>
                </c:pt>
                <c:pt idx="3">
                  <c:v>-6.3529999999999998</c:v>
                </c:pt>
                <c:pt idx="4">
                  <c:v>-5.6230000000000002</c:v>
                </c:pt>
                <c:pt idx="5">
                  <c:v>-7.3620000000000001</c:v>
                </c:pt>
                <c:pt idx="6">
                  <c:v>-10.819000000000001</c:v>
                </c:pt>
                <c:pt idx="7">
                  <c:v>-13.992000000000001</c:v>
                </c:pt>
                <c:pt idx="8">
                  <c:v>-14.468999999999999</c:v>
                </c:pt>
                <c:pt idx="9">
                  <c:v>-10.888</c:v>
                </c:pt>
                <c:pt idx="10">
                  <c:v>-10.105</c:v>
                </c:pt>
                <c:pt idx="11">
                  <c:v>-9.8970000000000002</c:v>
                </c:pt>
                <c:pt idx="12">
                  <c:v>-2.4740000000000002</c:v>
                </c:pt>
                <c:pt idx="13">
                  <c:v>0.58099999999999996</c:v>
                </c:pt>
                <c:pt idx="14">
                  <c:v>0.92500000000000004</c:v>
                </c:pt>
                <c:pt idx="15">
                  <c:v>0.71599999999999997</c:v>
                </c:pt>
                <c:pt idx="16">
                  <c:v>1.5469999999999999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weoreptc.aspx!$A$5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weoreptc.aspx!$B$1:$R$1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weoreptc.aspx!$B$5:$R$5</c:f>
              <c:numCache>
                <c:formatCode>General</c:formatCode>
                <c:ptCount val="17"/>
                <c:pt idx="0">
                  <c:v>-0.35099999999999998</c:v>
                </c:pt>
                <c:pt idx="1">
                  <c:v>-0.621</c:v>
                </c:pt>
                <c:pt idx="2">
                  <c:v>-0.98099999999999998</c:v>
                </c:pt>
                <c:pt idx="3">
                  <c:v>-0.223</c:v>
                </c:pt>
                <c:pt idx="4">
                  <c:v>-0.60299999999999998</c:v>
                </c:pt>
                <c:pt idx="5">
                  <c:v>-3.423</c:v>
                </c:pt>
                <c:pt idx="6">
                  <c:v>-3.532</c:v>
                </c:pt>
                <c:pt idx="7">
                  <c:v>-5.3540000000000001</c:v>
                </c:pt>
                <c:pt idx="8">
                  <c:v>-5.726</c:v>
                </c:pt>
                <c:pt idx="9">
                  <c:v>-3.0329999999999999</c:v>
                </c:pt>
                <c:pt idx="10">
                  <c:v>0.56799999999999995</c:v>
                </c:pt>
                <c:pt idx="11">
                  <c:v>0.79100000000000004</c:v>
                </c:pt>
                <c:pt idx="12">
                  <c:v>-1.538</c:v>
                </c:pt>
                <c:pt idx="13">
                  <c:v>3.097</c:v>
                </c:pt>
                <c:pt idx="14">
                  <c:v>3.62</c:v>
                </c:pt>
                <c:pt idx="15">
                  <c:v>3.17</c:v>
                </c:pt>
                <c:pt idx="16">
                  <c:v>3.0110000000000001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weoreptc.aspx!$A$6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weoreptc.aspx!$B$1:$R$1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weoreptc.aspx!$B$6:$R$6</c:f>
              <c:numCache>
                <c:formatCode>General</c:formatCode>
                <c:ptCount val="17"/>
                <c:pt idx="0">
                  <c:v>4.1000000000000002E-2</c:v>
                </c:pt>
                <c:pt idx="1">
                  <c:v>0.505</c:v>
                </c:pt>
                <c:pt idx="2">
                  <c:v>-0.28599999999999998</c:v>
                </c:pt>
                <c:pt idx="3">
                  <c:v>-0.63600000000000001</c:v>
                </c:pt>
                <c:pt idx="4">
                  <c:v>-0.379</c:v>
                </c:pt>
                <c:pt idx="5">
                  <c:v>-0.93899999999999995</c:v>
                </c:pt>
                <c:pt idx="6">
                  <c:v>-1.546</c:v>
                </c:pt>
                <c:pt idx="7">
                  <c:v>-1.4179999999999999</c:v>
                </c:pt>
                <c:pt idx="8">
                  <c:v>-2.8330000000000002</c:v>
                </c:pt>
                <c:pt idx="9">
                  <c:v>-1.931</c:v>
                </c:pt>
                <c:pt idx="10">
                  <c:v>-3.47</c:v>
                </c:pt>
                <c:pt idx="11">
                  <c:v>-3.0739999999999998</c:v>
                </c:pt>
                <c:pt idx="12">
                  <c:v>-0.43</c:v>
                </c:pt>
                <c:pt idx="13">
                  <c:v>0.93</c:v>
                </c:pt>
                <c:pt idx="14">
                  <c:v>1.9139999999999999</c:v>
                </c:pt>
                <c:pt idx="15">
                  <c:v>2.0329999999999999</c:v>
                </c:pt>
                <c:pt idx="16">
                  <c:v>2.286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33920"/>
        <c:axId val="154866048"/>
      </c:lineChart>
      <c:catAx>
        <c:axId val="1520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866048"/>
        <c:crosses val="autoZero"/>
        <c:auto val="1"/>
        <c:lblAlgn val="ctr"/>
        <c:lblOffset val="100"/>
        <c:noMultiLvlLbl val="0"/>
      </c:catAx>
      <c:valAx>
        <c:axId val="15486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033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GermanbankingclaimsB4!$A$6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GermanbankingclaimsB4!$B$5:$AQ$5</c:f>
              <c:strCache>
                <c:ptCount val="42"/>
                <c:pt idx="0">
                  <c:v>31/03/2005</c:v>
                </c:pt>
                <c:pt idx="1">
                  <c:v>30/06/2005</c:v>
                </c:pt>
                <c:pt idx="2">
                  <c:v>30/09/2005</c:v>
                </c:pt>
                <c:pt idx="3">
                  <c:v>31/12/2005</c:v>
                </c:pt>
                <c:pt idx="4">
                  <c:v>31/03/2006</c:v>
                </c:pt>
                <c:pt idx="5">
                  <c:v>30/06/2006</c:v>
                </c:pt>
                <c:pt idx="6">
                  <c:v>30/09/2006</c:v>
                </c:pt>
                <c:pt idx="7">
                  <c:v>31/12/2006</c:v>
                </c:pt>
                <c:pt idx="8">
                  <c:v>31/03/2007</c:v>
                </c:pt>
                <c:pt idx="9">
                  <c:v>30/06/2007</c:v>
                </c:pt>
                <c:pt idx="10">
                  <c:v>30/09/2007</c:v>
                </c:pt>
                <c:pt idx="11">
                  <c:v>31/12/2007</c:v>
                </c:pt>
                <c:pt idx="12">
                  <c:v>31/03/2008</c:v>
                </c:pt>
                <c:pt idx="13">
                  <c:v>30/06/2008</c:v>
                </c:pt>
                <c:pt idx="14">
                  <c:v>30/09/2008</c:v>
                </c:pt>
                <c:pt idx="15">
                  <c:v>31/12/2008</c:v>
                </c:pt>
                <c:pt idx="16">
                  <c:v>31/03/2009</c:v>
                </c:pt>
                <c:pt idx="17">
                  <c:v>30/06/2009</c:v>
                </c:pt>
                <c:pt idx="18">
                  <c:v>30/09/2009</c:v>
                </c:pt>
                <c:pt idx="19">
                  <c:v>31/12/2009</c:v>
                </c:pt>
                <c:pt idx="20">
                  <c:v>31/03/2010</c:v>
                </c:pt>
                <c:pt idx="21">
                  <c:v>30/06/2010</c:v>
                </c:pt>
                <c:pt idx="22">
                  <c:v>30/09/2010</c:v>
                </c:pt>
                <c:pt idx="23">
                  <c:v>31/12/2010</c:v>
                </c:pt>
                <c:pt idx="24">
                  <c:v>31/03/2011</c:v>
                </c:pt>
                <c:pt idx="25">
                  <c:v>30/06/2011</c:v>
                </c:pt>
                <c:pt idx="26">
                  <c:v>30/09/2011</c:v>
                </c:pt>
                <c:pt idx="27">
                  <c:v>31/12/2011</c:v>
                </c:pt>
                <c:pt idx="28">
                  <c:v>31/03/2012</c:v>
                </c:pt>
                <c:pt idx="29">
                  <c:v>30/06/2012</c:v>
                </c:pt>
                <c:pt idx="30">
                  <c:v>30/09/2012</c:v>
                </c:pt>
                <c:pt idx="31">
                  <c:v>31/12/2012</c:v>
                </c:pt>
                <c:pt idx="32">
                  <c:v>31/03/2013</c:v>
                </c:pt>
                <c:pt idx="33">
                  <c:v>30/06/2013</c:v>
                </c:pt>
                <c:pt idx="34">
                  <c:v>30/09/2013</c:v>
                </c:pt>
                <c:pt idx="35">
                  <c:v>31/12/2013</c:v>
                </c:pt>
                <c:pt idx="36">
                  <c:v>31/03/2014</c:v>
                </c:pt>
                <c:pt idx="37">
                  <c:v>30/06/2014</c:v>
                </c:pt>
                <c:pt idx="38">
                  <c:v>30/09/2014</c:v>
                </c:pt>
                <c:pt idx="39">
                  <c:v>31/12/2014</c:v>
                </c:pt>
                <c:pt idx="40">
                  <c:v>31/03/2015</c:v>
                </c:pt>
                <c:pt idx="41">
                  <c:v>30/06/2015</c:v>
                </c:pt>
              </c:strCache>
            </c:strRef>
          </c:cat>
          <c:val>
            <c:numRef>
              <c:f>GermanbankingclaimsB4!$B$6:$AQ$6</c:f>
              <c:numCache>
                <c:formatCode>General</c:formatCode>
                <c:ptCount val="42"/>
                <c:pt idx="0">
                  <c:v>101090</c:v>
                </c:pt>
                <c:pt idx="1">
                  <c:v>110495</c:v>
                </c:pt>
                <c:pt idx="2">
                  <c:v>108124</c:v>
                </c:pt>
                <c:pt idx="3">
                  <c:v>102653</c:v>
                </c:pt>
                <c:pt idx="4">
                  <c:v>100177</c:v>
                </c:pt>
                <c:pt idx="5">
                  <c:v>108866</c:v>
                </c:pt>
                <c:pt idx="6">
                  <c:v>110896</c:v>
                </c:pt>
                <c:pt idx="7">
                  <c:v>131387</c:v>
                </c:pt>
                <c:pt idx="8">
                  <c:v>134387</c:v>
                </c:pt>
                <c:pt idx="9">
                  <c:v>145393</c:v>
                </c:pt>
                <c:pt idx="10">
                  <c:v>186265</c:v>
                </c:pt>
                <c:pt idx="11">
                  <c:v>203082</c:v>
                </c:pt>
                <c:pt idx="12">
                  <c:v>229577</c:v>
                </c:pt>
                <c:pt idx="13">
                  <c:v>240769</c:v>
                </c:pt>
                <c:pt idx="14">
                  <c:v>226878</c:v>
                </c:pt>
                <c:pt idx="15">
                  <c:v>202202</c:v>
                </c:pt>
                <c:pt idx="16">
                  <c:v>185068</c:v>
                </c:pt>
                <c:pt idx="17">
                  <c:v>183885</c:v>
                </c:pt>
                <c:pt idx="18">
                  <c:v>193271</c:v>
                </c:pt>
                <c:pt idx="19">
                  <c:v>183757</c:v>
                </c:pt>
                <c:pt idx="20">
                  <c:v>173965</c:v>
                </c:pt>
                <c:pt idx="21">
                  <c:v>138567</c:v>
                </c:pt>
                <c:pt idx="22">
                  <c:v>154059</c:v>
                </c:pt>
                <c:pt idx="23">
                  <c:v>118154</c:v>
                </c:pt>
                <c:pt idx="24">
                  <c:v>116527</c:v>
                </c:pt>
                <c:pt idx="25">
                  <c:v>110509</c:v>
                </c:pt>
                <c:pt idx="26">
                  <c:v>101565</c:v>
                </c:pt>
                <c:pt idx="27">
                  <c:v>95329</c:v>
                </c:pt>
                <c:pt idx="28">
                  <c:v>93753</c:v>
                </c:pt>
                <c:pt idx="29">
                  <c:v>86212</c:v>
                </c:pt>
                <c:pt idx="30">
                  <c:v>84475</c:v>
                </c:pt>
                <c:pt idx="31">
                  <c:v>81581</c:v>
                </c:pt>
                <c:pt idx="32">
                  <c:v>78123</c:v>
                </c:pt>
                <c:pt idx="33">
                  <c:v>77609</c:v>
                </c:pt>
                <c:pt idx="34">
                  <c:v>70798</c:v>
                </c:pt>
                <c:pt idx="35">
                  <c:v>42216</c:v>
                </c:pt>
                <c:pt idx="36">
                  <c:v>40025</c:v>
                </c:pt>
                <c:pt idx="37">
                  <c:v>42408</c:v>
                </c:pt>
                <c:pt idx="38">
                  <c:v>39635</c:v>
                </c:pt>
                <c:pt idx="39">
                  <c:v>37232</c:v>
                </c:pt>
                <c:pt idx="40">
                  <c:v>35287</c:v>
                </c:pt>
                <c:pt idx="41">
                  <c:v>33669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GermanbankingclaimsB4!$A$7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GermanbankingclaimsB4!$B$5:$AQ$5</c:f>
              <c:strCache>
                <c:ptCount val="42"/>
                <c:pt idx="0">
                  <c:v>31/03/2005</c:v>
                </c:pt>
                <c:pt idx="1">
                  <c:v>30/06/2005</c:v>
                </c:pt>
                <c:pt idx="2">
                  <c:v>30/09/2005</c:v>
                </c:pt>
                <c:pt idx="3">
                  <c:v>31/12/2005</c:v>
                </c:pt>
                <c:pt idx="4">
                  <c:v>31/03/2006</c:v>
                </c:pt>
                <c:pt idx="5">
                  <c:v>30/06/2006</c:v>
                </c:pt>
                <c:pt idx="6">
                  <c:v>30/09/2006</c:v>
                </c:pt>
                <c:pt idx="7">
                  <c:v>31/12/2006</c:v>
                </c:pt>
                <c:pt idx="8">
                  <c:v>31/03/2007</c:v>
                </c:pt>
                <c:pt idx="9">
                  <c:v>30/06/2007</c:v>
                </c:pt>
                <c:pt idx="10">
                  <c:v>30/09/2007</c:v>
                </c:pt>
                <c:pt idx="11">
                  <c:v>31/12/2007</c:v>
                </c:pt>
                <c:pt idx="12">
                  <c:v>31/03/2008</c:v>
                </c:pt>
                <c:pt idx="13">
                  <c:v>30/06/2008</c:v>
                </c:pt>
                <c:pt idx="14">
                  <c:v>30/09/2008</c:v>
                </c:pt>
                <c:pt idx="15">
                  <c:v>31/12/2008</c:v>
                </c:pt>
                <c:pt idx="16">
                  <c:v>31/03/2009</c:v>
                </c:pt>
                <c:pt idx="17">
                  <c:v>30/06/2009</c:v>
                </c:pt>
                <c:pt idx="18">
                  <c:v>30/09/2009</c:v>
                </c:pt>
                <c:pt idx="19">
                  <c:v>31/12/2009</c:v>
                </c:pt>
                <c:pt idx="20">
                  <c:v>31/03/2010</c:v>
                </c:pt>
                <c:pt idx="21">
                  <c:v>30/06/2010</c:v>
                </c:pt>
                <c:pt idx="22">
                  <c:v>30/09/2010</c:v>
                </c:pt>
                <c:pt idx="23">
                  <c:v>31/12/2010</c:v>
                </c:pt>
                <c:pt idx="24">
                  <c:v>31/03/2011</c:v>
                </c:pt>
                <c:pt idx="25">
                  <c:v>30/06/2011</c:v>
                </c:pt>
                <c:pt idx="26">
                  <c:v>30/09/2011</c:v>
                </c:pt>
                <c:pt idx="27">
                  <c:v>31/12/2011</c:v>
                </c:pt>
                <c:pt idx="28">
                  <c:v>31/03/2012</c:v>
                </c:pt>
                <c:pt idx="29">
                  <c:v>30/06/2012</c:v>
                </c:pt>
                <c:pt idx="30">
                  <c:v>30/09/2012</c:v>
                </c:pt>
                <c:pt idx="31">
                  <c:v>31/12/2012</c:v>
                </c:pt>
                <c:pt idx="32">
                  <c:v>31/03/2013</c:v>
                </c:pt>
                <c:pt idx="33">
                  <c:v>30/06/2013</c:v>
                </c:pt>
                <c:pt idx="34">
                  <c:v>30/09/2013</c:v>
                </c:pt>
                <c:pt idx="35">
                  <c:v>31/12/2013</c:v>
                </c:pt>
                <c:pt idx="36">
                  <c:v>31/03/2014</c:v>
                </c:pt>
                <c:pt idx="37">
                  <c:v>30/06/2014</c:v>
                </c:pt>
                <c:pt idx="38">
                  <c:v>30/09/2014</c:v>
                </c:pt>
                <c:pt idx="39">
                  <c:v>31/12/2014</c:v>
                </c:pt>
                <c:pt idx="40">
                  <c:v>31/03/2015</c:v>
                </c:pt>
                <c:pt idx="41">
                  <c:v>30/06/2015</c:v>
                </c:pt>
              </c:strCache>
            </c:strRef>
          </c:cat>
          <c:val>
            <c:numRef>
              <c:f>GermanbankingclaimsB4!$B$7:$AQ$7</c:f>
              <c:numCache>
                <c:formatCode>General</c:formatCode>
                <c:ptCount val="42"/>
                <c:pt idx="21">
                  <c:v>31407</c:v>
                </c:pt>
                <c:pt idx="22">
                  <c:v>32168</c:v>
                </c:pt>
                <c:pt idx="23">
                  <c:v>26059</c:v>
                </c:pt>
                <c:pt idx="24">
                  <c:v>23770</c:v>
                </c:pt>
                <c:pt idx="25">
                  <c:v>21372</c:v>
                </c:pt>
                <c:pt idx="26">
                  <c:v>18636</c:v>
                </c:pt>
                <c:pt idx="27">
                  <c:v>13355</c:v>
                </c:pt>
                <c:pt idx="28">
                  <c:v>6319</c:v>
                </c:pt>
                <c:pt idx="29">
                  <c:v>5512</c:v>
                </c:pt>
                <c:pt idx="30">
                  <c:v>5550</c:v>
                </c:pt>
                <c:pt idx="31">
                  <c:v>5293</c:v>
                </c:pt>
                <c:pt idx="32">
                  <c:v>5208</c:v>
                </c:pt>
                <c:pt idx="33">
                  <c:v>9173</c:v>
                </c:pt>
                <c:pt idx="34">
                  <c:v>10088</c:v>
                </c:pt>
                <c:pt idx="35">
                  <c:v>13557</c:v>
                </c:pt>
                <c:pt idx="36">
                  <c:v>13376</c:v>
                </c:pt>
                <c:pt idx="37">
                  <c:v>13768</c:v>
                </c:pt>
                <c:pt idx="38">
                  <c:v>13515</c:v>
                </c:pt>
                <c:pt idx="39">
                  <c:v>13264</c:v>
                </c:pt>
                <c:pt idx="40">
                  <c:v>6867</c:v>
                </c:pt>
                <c:pt idx="41">
                  <c:v>6362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GermanbankingclaimsB4!$A$8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GermanbankingclaimsB4!$B$5:$AQ$5</c:f>
              <c:strCache>
                <c:ptCount val="42"/>
                <c:pt idx="0">
                  <c:v>31/03/2005</c:v>
                </c:pt>
                <c:pt idx="1">
                  <c:v>30/06/2005</c:v>
                </c:pt>
                <c:pt idx="2">
                  <c:v>30/09/2005</c:v>
                </c:pt>
                <c:pt idx="3">
                  <c:v>31/12/2005</c:v>
                </c:pt>
                <c:pt idx="4">
                  <c:v>31/03/2006</c:v>
                </c:pt>
                <c:pt idx="5">
                  <c:v>30/06/2006</c:v>
                </c:pt>
                <c:pt idx="6">
                  <c:v>30/09/2006</c:v>
                </c:pt>
                <c:pt idx="7">
                  <c:v>31/12/2006</c:v>
                </c:pt>
                <c:pt idx="8">
                  <c:v>31/03/2007</c:v>
                </c:pt>
                <c:pt idx="9">
                  <c:v>30/06/2007</c:v>
                </c:pt>
                <c:pt idx="10">
                  <c:v>30/09/2007</c:v>
                </c:pt>
                <c:pt idx="11">
                  <c:v>31/12/2007</c:v>
                </c:pt>
                <c:pt idx="12">
                  <c:v>31/03/2008</c:v>
                </c:pt>
                <c:pt idx="13">
                  <c:v>30/06/2008</c:v>
                </c:pt>
                <c:pt idx="14">
                  <c:v>30/09/2008</c:v>
                </c:pt>
                <c:pt idx="15">
                  <c:v>31/12/2008</c:v>
                </c:pt>
                <c:pt idx="16">
                  <c:v>31/03/2009</c:v>
                </c:pt>
                <c:pt idx="17">
                  <c:v>30/06/2009</c:v>
                </c:pt>
                <c:pt idx="18">
                  <c:v>30/09/2009</c:v>
                </c:pt>
                <c:pt idx="19">
                  <c:v>31/12/2009</c:v>
                </c:pt>
                <c:pt idx="20">
                  <c:v>31/03/2010</c:v>
                </c:pt>
                <c:pt idx="21">
                  <c:v>30/06/2010</c:v>
                </c:pt>
                <c:pt idx="22">
                  <c:v>30/09/2010</c:v>
                </c:pt>
                <c:pt idx="23">
                  <c:v>31/12/2010</c:v>
                </c:pt>
                <c:pt idx="24">
                  <c:v>31/03/2011</c:v>
                </c:pt>
                <c:pt idx="25">
                  <c:v>30/06/2011</c:v>
                </c:pt>
                <c:pt idx="26">
                  <c:v>30/09/2011</c:v>
                </c:pt>
                <c:pt idx="27">
                  <c:v>31/12/2011</c:v>
                </c:pt>
                <c:pt idx="28">
                  <c:v>31/03/2012</c:v>
                </c:pt>
                <c:pt idx="29">
                  <c:v>30/06/2012</c:v>
                </c:pt>
                <c:pt idx="30">
                  <c:v>30/09/2012</c:v>
                </c:pt>
                <c:pt idx="31">
                  <c:v>31/12/2012</c:v>
                </c:pt>
                <c:pt idx="32">
                  <c:v>31/03/2013</c:v>
                </c:pt>
                <c:pt idx="33">
                  <c:v>30/06/2013</c:v>
                </c:pt>
                <c:pt idx="34">
                  <c:v>30/09/2013</c:v>
                </c:pt>
                <c:pt idx="35">
                  <c:v>31/12/2013</c:v>
                </c:pt>
                <c:pt idx="36">
                  <c:v>31/03/2014</c:v>
                </c:pt>
                <c:pt idx="37">
                  <c:v>30/06/2014</c:v>
                </c:pt>
                <c:pt idx="38">
                  <c:v>30/09/2014</c:v>
                </c:pt>
                <c:pt idx="39">
                  <c:v>31/12/2014</c:v>
                </c:pt>
                <c:pt idx="40">
                  <c:v>31/03/2015</c:v>
                </c:pt>
                <c:pt idx="41">
                  <c:v>30/06/2015</c:v>
                </c:pt>
              </c:strCache>
            </c:strRef>
          </c:cat>
          <c:val>
            <c:numRef>
              <c:f>GermanbankingclaimsB4!$B$8:$AQ$8</c:f>
              <c:numCache>
                <c:formatCode>General</c:formatCode>
                <c:ptCount val="42"/>
                <c:pt idx="0">
                  <c:v>180270</c:v>
                </c:pt>
                <c:pt idx="1">
                  <c:v>186741</c:v>
                </c:pt>
                <c:pt idx="2">
                  <c:v>183973</c:v>
                </c:pt>
                <c:pt idx="3">
                  <c:v>172220</c:v>
                </c:pt>
                <c:pt idx="4">
                  <c:v>194354</c:v>
                </c:pt>
                <c:pt idx="5">
                  <c:v>192335</c:v>
                </c:pt>
                <c:pt idx="6">
                  <c:v>188146</c:v>
                </c:pt>
                <c:pt idx="7">
                  <c:v>201532</c:v>
                </c:pt>
                <c:pt idx="8">
                  <c:v>215519</c:v>
                </c:pt>
                <c:pt idx="9">
                  <c:v>228090</c:v>
                </c:pt>
                <c:pt idx="10">
                  <c:v>222254</c:v>
                </c:pt>
                <c:pt idx="11">
                  <c:v>248107</c:v>
                </c:pt>
                <c:pt idx="12">
                  <c:v>269521</c:v>
                </c:pt>
                <c:pt idx="13">
                  <c:v>269532</c:v>
                </c:pt>
                <c:pt idx="14">
                  <c:v>233509</c:v>
                </c:pt>
                <c:pt idx="15">
                  <c:v>207194</c:v>
                </c:pt>
                <c:pt idx="16">
                  <c:v>197442</c:v>
                </c:pt>
                <c:pt idx="17">
                  <c:v>202598</c:v>
                </c:pt>
                <c:pt idx="18">
                  <c:v>209295</c:v>
                </c:pt>
                <c:pt idx="19">
                  <c:v>189675</c:v>
                </c:pt>
                <c:pt idx="20">
                  <c:v>176233</c:v>
                </c:pt>
                <c:pt idx="21">
                  <c:v>153721</c:v>
                </c:pt>
                <c:pt idx="22">
                  <c:v>177329</c:v>
                </c:pt>
                <c:pt idx="23">
                  <c:v>162285</c:v>
                </c:pt>
                <c:pt idx="24">
                  <c:v>164932</c:v>
                </c:pt>
                <c:pt idx="25">
                  <c:v>161757</c:v>
                </c:pt>
                <c:pt idx="26">
                  <c:v>144686</c:v>
                </c:pt>
                <c:pt idx="27">
                  <c:v>133954</c:v>
                </c:pt>
                <c:pt idx="28">
                  <c:v>133474</c:v>
                </c:pt>
                <c:pt idx="29">
                  <c:v>125306</c:v>
                </c:pt>
                <c:pt idx="30">
                  <c:v>125942</c:v>
                </c:pt>
                <c:pt idx="31">
                  <c:v>129200</c:v>
                </c:pt>
                <c:pt idx="32">
                  <c:v>125935</c:v>
                </c:pt>
                <c:pt idx="33">
                  <c:v>125890</c:v>
                </c:pt>
                <c:pt idx="34">
                  <c:v>126773</c:v>
                </c:pt>
                <c:pt idx="35">
                  <c:v>132891</c:v>
                </c:pt>
                <c:pt idx="36">
                  <c:v>135599</c:v>
                </c:pt>
                <c:pt idx="37">
                  <c:v>132761</c:v>
                </c:pt>
                <c:pt idx="38">
                  <c:v>130213</c:v>
                </c:pt>
                <c:pt idx="39">
                  <c:v>117062</c:v>
                </c:pt>
                <c:pt idx="40">
                  <c:v>102613</c:v>
                </c:pt>
                <c:pt idx="41">
                  <c:v>101048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94336"/>
        <c:axId val="154895872"/>
      </c:lineChart>
      <c:catAx>
        <c:axId val="15489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4895872"/>
        <c:crosses val="autoZero"/>
        <c:auto val="1"/>
        <c:lblAlgn val="ctr"/>
        <c:lblOffset val="100"/>
        <c:noMultiLvlLbl val="0"/>
      </c:catAx>
      <c:valAx>
        <c:axId val="15489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894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ItalyBankingclaimsB4!$A$2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ItalyBankingclaimsB4!$B$1:$AQ$1</c:f>
              <c:strCache>
                <c:ptCount val="42"/>
                <c:pt idx="0">
                  <c:v>31/03/2005</c:v>
                </c:pt>
                <c:pt idx="1">
                  <c:v>30/06/2005</c:v>
                </c:pt>
                <c:pt idx="2">
                  <c:v>30/09/2005</c:v>
                </c:pt>
                <c:pt idx="3">
                  <c:v>31/12/2005</c:v>
                </c:pt>
                <c:pt idx="4">
                  <c:v>31/03/2006</c:v>
                </c:pt>
                <c:pt idx="5">
                  <c:v>30/06/2006</c:v>
                </c:pt>
                <c:pt idx="6">
                  <c:v>30/09/2006</c:v>
                </c:pt>
                <c:pt idx="7">
                  <c:v>31/12/2006</c:v>
                </c:pt>
                <c:pt idx="8">
                  <c:v>31/03/2007</c:v>
                </c:pt>
                <c:pt idx="9">
                  <c:v>30/06/2007</c:v>
                </c:pt>
                <c:pt idx="10">
                  <c:v>30/09/2007</c:v>
                </c:pt>
                <c:pt idx="11">
                  <c:v>31/12/2007</c:v>
                </c:pt>
                <c:pt idx="12">
                  <c:v>31/03/2008</c:v>
                </c:pt>
                <c:pt idx="13">
                  <c:v>30/06/2008</c:v>
                </c:pt>
                <c:pt idx="14">
                  <c:v>30/09/2008</c:v>
                </c:pt>
                <c:pt idx="15">
                  <c:v>31/12/2008</c:v>
                </c:pt>
                <c:pt idx="16">
                  <c:v>31/03/2009</c:v>
                </c:pt>
                <c:pt idx="17">
                  <c:v>30/06/2009</c:v>
                </c:pt>
                <c:pt idx="18">
                  <c:v>30/09/2009</c:v>
                </c:pt>
                <c:pt idx="19">
                  <c:v>31/12/2009</c:v>
                </c:pt>
                <c:pt idx="20">
                  <c:v>31/03/2010</c:v>
                </c:pt>
                <c:pt idx="21">
                  <c:v>30/06/2010</c:v>
                </c:pt>
                <c:pt idx="22">
                  <c:v>30/09/2010</c:v>
                </c:pt>
                <c:pt idx="23">
                  <c:v>31/12/2010</c:v>
                </c:pt>
                <c:pt idx="24">
                  <c:v>31/03/2011</c:v>
                </c:pt>
                <c:pt idx="25">
                  <c:v>30/06/2011</c:v>
                </c:pt>
                <c:pt idx="26">
                  <c:v>30/09/2011</c:v>
                </c:pt>
                <c:pt idx="27">
                  <c:v>31/12/2011</c:v>
                </c:pt>
                <c:pt idx="28">
                  <c:v>31/03/2012</c:v>
                </c:pt>
                <c:pt idx="29">
                  <c:v>30/06/2012</c:v>
                </c:pt>
                <c:pt idx="30">
                  <c:v>30/09/2012</c:v>
                </c:pt>
                <c:pt idx="31">
                  <c:v>31/12/2012</c:v>
                </c:pt>
                <c:pt idx="32">
                  <c:v>31/03/2013</c:v>
                </c:pt>
                <c:pt idx="33">
                  <c:v>30/06/2013</c:v>
                </c:pt>
                <c:pt idx="34">
                  <c:v>30/09/2013</c:v>
                </c:pt>
                <c:pt idx="35">
                  <c:v>31/12/2013</c:v>
                </c:pt>
                <c:pt idx="36">
                  <c:v>31/03/2014</c:v>
                </c:pt>
                <c:pt idx="37">
                  <c:v>30/06/2014</c:v>
                </c:pt>
                <c:pt idx="38">
                  <c:v>30/09/2014</c:v>
                </c:pt>
                <c:pt idx="39">
                  <c:v>31/12/2014</c:v>
                </c:pt>
                <c:pt idx="40">
                  <c:v>31/03/2015</c:v>
                </c:pt>
                <c:pt idx="41">
                  <c:v>30/06/2015</c:v>
                </c:pt>
              </c:strCache>
            </c:strRef>
          </c:cat>
          <c:val>
            <c:numRef>
              <c:f>ItalyBankingclaimsB4!$B$2:$AQ$2</c:f>
              <c:numCache>
                <c:formatCode>General</c:formatCode>
                <c:ptCount val="42"/>
                <c:pt idx="0">
                  <c:v>180270</c:v>
                </c:pt>
                <c:pt idx="1">
                  <c:v>186741</c:v>
                </c:pt>
                <c:pt idx="2">
                  <c:v>183973</c:v>
                </c:pt>
                <c:pt idx="3">
                  <c:v>172220</c:v>
                </c:pt>
                <c:pt idx="4">
                  <c:v>194354</c:v>
                </c:pt>
                <c:pt idx="5">
                  <c:v>192335</c:v>
                </c:pt>
                <c:pt idx="6">
                  <c:v>188146</c:v>
                </c:pt>
                <c:pt idx="7">
                  <c:v>201532</c:v>
                </c:pt>
                <c:pt idx="8">
                  <c:v>215519</c:v>
                </c:pt>
                <c:pt idx="9">
                  <c:v>228090</c:v>
                </c:pt>
                <c:pt idx="10">
                  <c:v>222254</c:v>
                </c:pt>
                <c:pt idx="11">
                  <c:v>248107</c:v>
                </c:pt>
                <c:pt idx="12">
                  <c:v>269521</c:v>
                </c:pt>
                <c:pt idx="13">
                  <c:v>269532</c:v>
                </c:pt>
                <c:pt idx="14">
                  <c:v>233509</c:v>
                </c:pt>
                <c:pt idx="15">
                  <c:v>207194</c:v>
                </c:pt>
                <c:pt idx="16">
                  <c:v>197442</c:v>
                </c:pt>
                <c:pt idx="17">
                  <c:v>202598</c:v>
                </c:pt>
                <c:pt idx="18">
                  <c:v>209295</c:v>
                </c:pt>
                <c:pt idx="19">
                  <c:v>189675</c:v>
                </c:pt>
                <c:pt idx="20">
                  <c:v>176233</c:v>
                </c:pt>
                <c:pt idx="21">
                  <c:v>153721</c:v>
                </c:pt>
                <c:pt idx="22">
                  <c:v>177329</c:v>
                </c:pt>
                <c:pt idx="23">
                  <c:v>162285</c:v>
                </c:pt>
                <c:pt idx="24">
                  <c:v>164932</c:v>
                </c:pt>
                <c:pt idx="25">
                  <c:v>161757</c:v>
                </c:pt>
                <c:pt idx="26">
                  <c:v>144686</c:v>
                </c:pt>
                <c:pt idx="27">
                  <c:v>133954</c:v>
                </c:pt>
                <c:pt idx="28">
                  <c:v>133474</c:v>
                </c:pt>
                <c:pt idx="29">
                  <c:v>125306</c:v>
                </c:pt>
                <c:pt idx="30">
                  <c:v>125942</c:v>
                </c:pt>
                <c:pt idx="31">
                  <c:v>129200</c:v>
                </c:pt>
                <c:pt idx="32">
                  <c:v>125935</c:v>
                </c:pt>
                <c:pt idx="33">
                  <c:v>125890</c:v>
                </c:pt>
                <c:pt idx="34">
                  <c:v>126773</c:v>
                </c:pt>
                <c:pt idx="35">
                  <c:v>132891</c:v>
                </c:pt>
                <c:pt idx="36">
                  <c:v>135599</c:v>
                </c:pt>
                <c:pt idx="37">
                  <c:v>132761</c:v>
                </c:pt>
                <c:pt idx="38">
                  <c:v>130213</c:v>
                </c:pt>
                <c:pt idx="39">
                  <c:v>117062</c:v>
                </c:pt>
                <c:pt idx="40">
                  <c:v>102613</c:v>
                </c:pt>
                <c:pt idx="41">
                  <c:v>101048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ItalyBankingclaimsB4!$A$3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ItalyBankingclaimsB4!$B$1:$AQ$1</c:f>
              <c:strCache>
                <c:ptCount val="42"/>
                <c:pt idx="0">
                  <c:v>31/03/2005</c:v>
                </c:pt>
                <c:pt idx="1">
                  <c:v>30/06/2005</c:v>
                </c:pt>
                <c:pt idx="2">
                  <c:v>30/09/2005</c:v>
                </c:pt>
                <c:pt idx="3">
                  <c:v>31/12/2005</c:v>
                </c:pt>
                <c:pt idx="4">
                  <c:v>31/03/2006</c:v>
                </c:pt>
                <c:pt idx="5">
                  <c:v>30/06/2006</c:v>
                </c:pt>
                <c:pt idx="6">
                  <c:v>30/09/2006</c:v>
                </c:pt>
                <c:pt idx="7">
                  <c:v>31/12/2006</c:v>
                </c:pt>
                <c:pt idx="8">
                  <c:v>31/03/2007</c:v>
                </c:pt>
                <c:pt idx="9">
                  <c:v>30/06/2007</c:v>
                </c:pt>
                <c:pt idx="10">
                  <c:v>30/09/2007</c:v>
                </c:pt>
                <c:pt idx="11">
                  <c:v>31/12/2007</c:v>
                </c:pt>
                <c:pt idx="12">
                  <c:v>31/03/2008</c:v>
                </c:pt>
                <c:pt idx="13">
                  <c:v>30/06/2008</c:v>
                </c:pt>
                <c:pt idx="14">
                  <c:v>30/09/2008</c:v>
                </c:pt>
                <c:pt idx="15">
                  <c:v>31/12/2008</c:v>
                </c:pt>
                <c:pt idx="16">
                  <c:v>31/03/2009</c:v>
                </c:pt>
                <c:pt idx="17">
                  <c:v>30/06/2009</c:v>
                </c:pt>
                <c:pt idx="18">
                  <c:v>30/09/2009</c:v>
                </c:pt>
                <c:pt idx="19">
                  <c:v>31/12/2009</c:v>
                </c:pt>
                <c:pt idx="20">
                  <c:v>31/03/2010</c:v>
                </c:pt>
                <c:pt idx="21">
                  <c:v>30/06/2010</c:v>
                </c:pt>
                <c:pt idx="22">
                  <c:v>30/09/2010</c:v>
                </c:pt>
                <c:pt idx="23">
                  <c:v>31/12/2010</c:v>
                </c:pt>
                <c:pt idx="24">
                  <c:v>31/03/2011</c:v>
                </c:pt>
                <c:pt idx="25">
                  <c:v>30/06/2011</c:v>
                </c:pt>
                <c:pt idx="26">
                  <c:v>30/09/2011</c:v>
                </c:pt>
                <c:pt idx="27">
                  <c:v>31/12/2011</c:v>
                </c:pt>
                <c:pt idx="28">
                  <c:v>31/03/2012</c:v>
                </c:pt>
                <c:pt idx="29">
                  <c:v>30/06/2012</c:v>
                </c:pt>
                <c:pt idx="30">
                  <c:v>30/09/2012</c:v>
                </c:pt>
                <c:pt idx="31">
                  <c:v>31/12/2012</c:v>
                </c:pt>
                <c:pt idx="32">
                  <c:v>31/03/2013</c:v>
                </c:pt>
                <c:pt idx="33">
                  <c:v>30/06/2013</c:v>
                </c:pt>
                <c:pt idx="34">
                  <c:v>30/09/2013</c:v>
                </c:pt>
                <c:pt idx="35">
                  <c:v>31/12/2013</c:v>
                </c:pt>
                <c:pt idx="36">
                  <c:v>31/03/2014</c:v>
                </c:pt>
                <c:pt idx="37">
                  <c:v>30/06/2014</c:v>
                </c:pt>
                <c:pt idx="38">
                  <c:v>30/09/2014</c:v>
                </c:pt>
                <c:pt idx="39">
                  <c:v>31/12/2014</c:v>
                </c:pt>
                <c:pt idx="40">
                  <c:v>31/03/2015</c:v>
                </c:pt>
                <c:pt idx="41">
                  <c:v>30/06/2015</c:v>
                </c:pt>
              </c:strCache>
            </c:strRef>
          </c:cat>
          <c:val>
            <c:numRef>
              <c:f>ItalyBankingclaimsB4!$B$3:$AQ$3</c:f>
              <c:numCache>
                <c:formatCode>General</c:formatCode>
                <c:ptCount val="42"/>
                <c:pt idx="0">
                  <c:v>34645</c:v>
                </c:pt>
                <c:pt idx="1">
                  <c:v>31037</c:v>
                </c:pt>
                <c:pt idx="2">
                  <c:v>39232</c:v>
                </c:pt>
                <c:pt idx="3">
                  <c:v>34272</c:v>
                </c:pt>
                <c:pt idx="4">
                  <c:v>40220</c:v>
                </c:pt>
                <c:pt idx="5">
                  <c:v>41943</c:v>
                </c:pt>
                <c:pt idx="6">
                  <c:v>55196</c:v>
                </c:pt>
                <c:pt idx="7">
                  <c:v>41692</c:v>
                </c:pt>
                <c:pt idx="8">
                  <c:v>47577</c:v>
                </c:pt>
                <c:pt idx="9">
                  <c:v>50974</c:v>
                </c:pt>
                <c:pt idx="10">
                  <c:v>55161</c:v>
                </c:pt>
                <c:pt idx="11">
                  <c:v>64248</c:v>
                </c:pt>
                <c:pt idx="12">
                  <c:v>70039</c:v>
                </c:pt>
                <c:pt idx="13">
                  <c:v>64935</c:v>
                </c:pt>
                <c:pt idx="14">
                  <c:v>56986</c:v>
                </c:pt>
                <c:pt idx="15">
                  <c:v>54242</c:v>
                </c:pt>
                <c:pt idx="16">
                  <c:v>52626</c:v>
                </c:pt>
                <c:pt idx="17">
                  <c:v>50558</c:v>
                </c:pt>
                <c:pt idx="18">
                  <c:v>45559</c:v>
                </c:pt>
                <c:pt idx="19">
                  <c:v>49282</c:v>
                </c:pt>
                <c:pt idx="23">
                  <c:v>41830</c:v>
                </c:pt>
                <c:pt idx="24">
                  <c:v>49088</c:v>
                </c:pt>
                <c:pt idx="25">
                  <c:v>44657</c:v>
                </c:pt>
                <c:pt idx="26">
                  <c:v>37198</c:v>
                </c:pt>
                <c:pt idx="27">
                  <c:v>31377</c:v>
                </c:pt>
                <c:pt idx="28">
                  <c:v>32591</c:v>
                </c:pt>
                <c:pt idx="29">
                  <c:v>32645</c:v>
                </c:pt>
                <c:pt idx="30">
                  <c:v>30882</c:v>
                </c:pt>
                <c:pt idx="31">
                  <c:v>36304</c:v>
                </c:pt>
                <c:pt idx="32">
                  <c:v>36373</c:v>
                </c:pt>
                <c:pt idx="33">
                  <c:v>32169</c:v>
                </c:pt>
                <c:pt idx="34">
                  <c:v>30755</c:v>
                </c:pt>
                <c:pt idx="35">
                  <c:v>38143</c:v>
                </c:pt>
                <c:pt idx="36">
                  <c:v>50837</c:v>
                </c:pt>
                <c:pt idx="37">
                  <c:v>55135</c:v>
                </c:pt>
                <c:pt idx="38">
                  <c:v>49015</c:v>
                </c:pt>
                <c:pt idx="39">
                  <c:v>42074</c:v>
                </c:pt>
                <c:pt idx="40">
                  <c:v>42229</c:v>
                </c:pt>
                <c:pt idx="41">
                  <c:v>44599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26464"/>
        <c:axId val="153097344"/>
      </c:lineChart>
      <c:catAx>
        <c:axId val="15492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53097344"/>
        <c:crosses val="autoZero"/>
        <c:auto val="1"/>
        <c:lblAlgn val="ctr"/>
        <c:lblOffset val="100"/>
        <c:noMultiLvlLbl val="0"/>
      </c:catAx>
      <c:valAx>
        <c:axId val="15309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926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0.84115</cdr:x>
      <cdr:y>0.04705</cdr:y>
    </cdr:from>
    <cdr:to>
      <cdr:x>1</cdr:x>
      <cdr:y>0.12676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5787" y="254553"/>
          <a:ext cx="1295400" cy="431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800" dirty="0" smtClean="0">
              <a:latin typeface="Franklin Gothic Book" pitchFamily="34" charset="0"/>
              <a:cs typeface="Times New Roman" pitchFamily="18" charset="0"/>
            </a:rPr>
            <a:t>Percent </a:t>
          </a:r>
          <a:r>
            <a:rPr lang="en-GB" sz="800" dirty="0">
              <a:latin typeface="Franklin Gothic Book" pitchFamily="34" charset="0"/>
              <a:cs typeface="Times New Roman" pitchFamily="18" charset="0"/>
            </a:rPr>
            <a:t>of own GDP</a:t>
          </a:r>
        </a:p>
      </cdr:txBody>
    </cdr:sp>
  </cdr:relSizeAnchor>
  <cdr:relSizeAnchor xmlns:cdr="http://schemas.openxmlformats.org/drawingml/2006/chartDrawing">
    <cdr:from>
      <cdr:x>0.69515</cdr:x>
      <cdr:y>0.10397</cdr:y>
    </cdr:from>
    <cdr:to>
      <cdr:x>0.69777</cdr:x>
      <cdr:y>0.86011</cdr:y>
    </cdr:to>
    <cdr:sp macro="" textlink="">
      <cdr:nvSpPr>
        <cdr:cNvPr id="4" name="Straight Connector 3"/>
        <cdr:cNvSpPr/>
      </cdr:nvSpPr>
      <cdr:spPr>
        <a:xfrm xmlns:a="http://schemas.openxmlformats.org/drawingml/2006/main" rot="5400000" flipH="1" flipV="1">
          <a:off x="1213403" y="1263097"/>
          <a:ext cx="1987825" cy="8281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0.5618</cdr:x>
      <cdr:y>0.25466</cdr:y>
    </cdr:from>
    <cdr:to>
      <cdr:x>0.70283</cdr:x>
      <cdr:y>0.25526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4581472" y="1377762"/>
          <a:ext cx="1150098" cy="3246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ysClr val="windowText" lastClr="000000"/>
          </a:solidFill>
          <a:headEnd type="arrow" w="sm" len="sm"/>
          <a:tailEnd type="arrow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0.69973</cdr:x>
      <cdr:y>0.18219</cdr:y>
    </cdr:from>
    <cdr:to>
      <cdr:x>0.895</cdr:x>
      <cdr:y>0.1828</cdr:y>
    </cdr:to>
    <cdr:sp macro="" textlink="">
      <cdr:nvSpPr>
        <cdr:cNvPr id="8" name="Straight Arrow Connector 7"/>
        <cdr:cNvSpPr/>
      </cdr:nvSpPr>
      <cdr:spPr>
        <a:xfrm xmlns:a="http://schemas.openxmlformats.org/drawingml/2006/main">
          <a:off x="2457450" y="478971"/>
          <a:ext cx="685800" cy="158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ysClr val="windowText" lastClr="000000"/>
          </a:solidFill>
          <a:tailEnd type="arrow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0.14433</cdr:x>
      <cdr:y>0.10556</cdr:y>
    </cdr:from>
    <cdr:to>
      <cdr:x>0.2992</cdr:x>
      <cdr:y>0.17598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7024" y="571087"/>
          <a:ext cx="1262963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0" dirty="0">
              <a:latin typeface="Franklin Gothic Book" pitchFamily="34" charset="0"/>
              <a:cs typeface="Times New Roman" pitchFamily="18" charset="0"/>
            </a:rPr>
            <a:t>Gold Standard</a:t>
          </a:r>
        </a:p>
      </cdr:txBody>
    </cdr:sp>
  </cdr:relSizeAnchor>
  <cdr:relSizeAnchor xmlns:cdr="http://schemas.openxmlformats.org/drawingml/2006/chartDrawing">
    <cdr:from>
      <cdr:x>0.53046</cdr:x>
      <cdr:y>0.11346</cdr:y>
    </cdr:from>
    <cdr:to>
      <cdr:x>0.73071</cdr:x>
      <cdr:y>0.17598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25894" y="613819"/>
          <a:ext cx="1633037" cy="338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200" b="0" dirty="0" err="1">
              <a:latin typeface="Franklin Gothic Book" pitchFamily="34" charset="0"/>
              <a:cs typeface="Times New Roman" pitchFamily="18" charset="0"/>
            </a:rPr>
            <a:t>Bretton</a:t>
          </a:r>
          <a:r>
            <a:rPr lang="en-GB" sz="1200" b="0" dirty="0">
              <a:latin typeface="Franklin Gothic Book" pitchFamily="34" charset="0"/>
              <a:cs typeface="Times New Roman" pitchFamily="18" charset="0"/>
            </a:rPr>
            <a:t> Woods</a:t>
          </a:r>
        </a:p>
      </cdr:txBody>
    </cdr:sp>
  </cdr:relSizeAnchor>
  <cdr:relSizeAnchor xmlns:cdr="http://schemas.openxmlformats.org/drawingml/2006/chartDrawing">
    <cdr:from>
      <cdr:x>0.92245</cdr:x>
      <cdr:y>0.5247</cdr:y>
    </cdr:from>
    <cdr:to>
      <cdr:x>1</cdr:x>
      <cdr:y>0.60471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52665" y="1379396"/>
          <a:ext cx="245775" cy="210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rtlCol="0">
          <a:spAutoFit/>
        </a:bodyPr>
        <a:lstStyle xmlns:a="http://schemas.openxmlformats.org/drawingml/2006/main"/>
        <a:p xmlns:a="http://schemas.openxmlformats.org/drawingml/2006/main">
          <a:r>
            <a:rPr lang="en-GB" sz="800">
              <a:latin typeface="Times New Roman"/>
            </a:rPr>
            <a:t> -</a:t>
          </a:r>
        </a:p>
      </cdr:txBody>
    </cdr:sp>
  </cdr:relSizeAnchor>
  <cdr:relSizeAnchor xmlns:cdr="http://schemas.openxmlformats.org/drawingml/2006/chartDrawing">
    <cdr:from>
      <cdr:x>0.92513</cdr:x>
      <cdr:y>0.44423</cdr:y>
    </cdr:from>
    <cdr:to>
      <cdr:x>1</cdr:x>
      <cdr:y>0.5422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932044" y="1167848"/>
          <a:ext cx="237297" cy="257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GB" sz="800">
              <a:latin typeface="Times New Roman"/>
            </a:rPr>
            <a:t>+</a:t>
          </a:r>
        </a:p>
      </cdr:txBody>
    </cdr:sp>
  </cdr:relSizeAnchor>
  <cdr:relSizeAnchor xmlns:cdr="http://schemas.openxmlformats.org/drawingml/2006/chartDrawing">
    <cdr:from>
      <cdr:x>0.70099</cdr:x>
      <cdr:y>0.11346</cdr:y>
    </cdr:from>
    <cdr:to>
      <cdr:x>0.90124</cdr:x>
      <cdr:y>0.17598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716587" y="613819"/>
          <a:ext cx="1633037" cy="338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  <a:ea typeface="ＭＳ Ｐゴシック"/>
              <a:cs typeface="ＭＳ Ｐゴシック"/>
            </a:defRPr>
          </a:lvl1pPr>
          <a:lvl2pPr marL="457200" indent="0">
            <a:defRPr sz="1100">
              <a:latin typeface="Tahoma"/>
              <a:ea typeface="ＭＳ Ｐゴシック"/>
              <a:cs typeface="ＭＳ Ｐゴシック"/>
            </a:defRPr>
          </a:lvl2pPr>
          <a:lvl3pPr marL="914400" indent="0">
            <a:defRPr sz="1100">
              <a:latin typeface="Tahoma"/>
              <a:ea typeface="ＭＳ Ｐゴシック"/>
              <a:cs typeface="ＭＳ Ｐゴシック"/>
            </a:defRPr>
          </a:lvl3pPr>
          <a:lvl4pPr marL="1371600" indent="0">
            <a:defRPr sz="1100">
              <a:latin typeface="Tahoma"/>
              <a:ea typeface="ＭＳ Ｐゴシック"/>
              <a:cs typeface="ＭＳ Ｐゴシック"/>
            </a:defRPr>
          </a:lvl4pPr>
          <a:lvl5pPr marL="1828800" indent="0">
            <a:defRPr sz="1100">
              <a:latin typeface="Tahoma"/>
              <a:ea typeface="ＭＳ Ｐゴシック"/>
              <a:cs typeface="ＭＳ Ｐゴシック"/>
            </a:defRPr>
          </a:lvl5pPr>
          <a:lvl6pPr marL="2286000" indent="0">
            <a:defRPr sz="1100">
              <a:latin typeface="Tahoma"/>
              <a:ea typeface="ＭＳ Ｐゴシック"/>
              <a:cs typeface="ＭＳ Ｐゴシック"/>
            </a:defRPr>
          </a:lvl6pPr>
          <a:lvl7pPr marL="2743200" indent="0">
            <a:defRPr sz="1100">
              <a:latin typeface="Tahoma"/>
              <a:ea typeface="ＭＳ Ｐゴシック"/>
              <a:cs typeface="ＭＳ Ｐゴシック"/>
            </a:defRPr>
          </a:lvl7pPr>
          <a:lvl8pPr marL="3200400" indent="0">
            <a:defRPr sz="1100">
              <a:latin typeface="Tahoma"/>
              <a:ea typeface="ＭＳ Ｐゴシック"/>
              <a:cs typeface="ＭＳ Ｐゴシック"/>
            </a:defRPr>
          </a:lvl8pPr>
          <a:lvl9pPr marL="3657600" indent="0">
            <a:defRPr sz="1100">
              <a:latin typeface="Tahoma"/>
              <a:ea typeface="ＭＳ Ｐゴシック"/>
              <a:cs typeface="ＭＳ Ｐゴシック"/>
            </a:defRPr>
          </a:lvl9pPr>
        </a:lstStyle>
        <a:p xmlns:a="http://schemas.openxmlformats.org/drawingml/2006/main">
          <a:pPr algn="ctr"/>
          <a:r>
            <a:rPr lang="en-GB" sz="1200" b="0" dirty="0" smtClean="0">
              <a:latin typeface="Franklin Gothic Book" pitchFamily="34" charset="0"/>
              <a:cs typeface="Times New Roman" pitchFamily="18" charset="0"/>
            </a:rPr>
            <a:t>Current</a:t>
          </a:r>
          <a:endParaRPr lang="en-GB" sz="1200" b="0" dirty="0">
            <a:latin typeface="Franklin Gothic Book" pitchFamily="34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4A0B-22C1-48EE-92D4-F5BB237BCFB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9C22A-5456-4C2A-B99A-205B6302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Footnote &amp; Messa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614" y="1576422"/>
            <a:ext cx="8231186" cy="4142956"/>
          </a:xfrm>
        </p:spPr>
        <p:txBody>
          <a:bodyPr/>
          <a:lstStyle>
            <a:lvl1pPr marL="203200" indent="-203200">
              <a:spcBef>
                <a:spcPts val="600"/>
              </a:spcBef>
              <a:defRPr sz="1800"/>
            </a:lvl1pPr>
            <a:lvl2pPr>
              <a:spcBef>
                <a:spcPts val="200"/>
              </a:spcBef>
              <a:defRPr/>
            </a:lvl2pPr>
            <a:lvl3pPr>
              <a:spcBef>
                <a:spcPts val="100"/>
              </a:spcBef>
              <a:defRPr/>
            </a:lvl3pPr>
            <a:lvl4pPr marL="828675" indent="-171450">
              <a:spcBef>
                <a:spcPts val="5"/>
              </a:spcBef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4" y="142568"/>
            <a:ext cx="8231186" cy="61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5614" y="851842"/>
            <a:ext cx="8231186" cy="63633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93B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4" y="6387041"/>
            <a:ext cx="8231186" cy="350310"/>
          </a:xfrm>
        </p:spPr>
        <p:txBody>
          <a:bodyPr anchor="b" anchorCtr="0"/>
          <a:lstStyle>
            <a:lvl1pPr marL="228600" indent="-228600">
              <a:spcBef>
                <a:spcPts val="0"/>
              </a:spcBef>
              <a:buClrTx/>
              <a:buFont typeface="+mj-lt"/>
              <a:buAutoNum type="arabicParenR"/>
              <a:defRPr sz="800" b="0" i="1"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Insert footnote 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455613" y="5771896"/>
            <a:ext cx="8231187" cy="413004"/>
          </a:xfrm>
          <a:solidFill>
            <a:schemeClr val="lt1"/>
          </a:solidFill>
          <a:ln w="25400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lvl1pPr marL="0" algn="ctr">
              <a:spcBef>
                <a:spcPts val="0"/>
              </a:spcBef>
              <a:buNone/>
              <a:defRPr sz="1500" b="0" i="0" baseline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E2FA-10A7-4CE9-BBBB-E487C075B3E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1A87-4ACA-4879-B480-077B566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Comparisons with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Harold James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Princeton University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Ancona, December 19, 2015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Flow Reversals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Account Surpluses and Deficits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5613" y="838200"/>
          <a:ext cx="815498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Interwar Reversal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From: Harold James, The End of Globalization, 2001</a:t>
            </a:r>
            <a:endParaRPr lang="en-US" dirty="0"/>
          </a:p>
        </p:txBody>
      </p:sp>
      <p:pic>
        <p:nvPicPr>
          <p:cNvPr id="12" name="Content Placeholder 11" descr="Harold Chart 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668" y="1137625"/>
            <a:ext cx="8153400" cy="4250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Eurozone: </a:t>
            </a:r>
            <a:r>
              <a:rPr lang="en-US" dirty="0" smtClean="0"/>
              <a:t>Limited </a:t>
            </a:r>
            <a:r>
              <a:rPr lang="en-US" dirty="0" smtClean="0"/>
              <a:t>reversals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700" dirty="0" smtClean="0"/>
              <a:t>Current account as a share of GDP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64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IMF WEO database October 2015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Banking Claims </a:t>
            </a:r>
            <a:br>
              <a:rPr lang="en-US" dirty="0" smtClean="0"/>
            </a:br>
            <a:r>
              <a:rPr lang="en-US" sz="2200" dirty="0" smtClean="0"/>
              <a:t>(Ultimate Risk Basis million USD) Source: BIS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Claims on </a:t>
            </a:r>
            <a:r>
              <a:rPr lang="en-US" dirty="0"/>
              <a:t>Italy </a:t>
            </a:r>
            <a:br>
              <a:rPr lang="en-US" dirty="0"/>
            </a:br>
            <a:r>
              <a:rPr lang="en-US" sz="2700" dirty="0"/>
              <a:t>(Ultimate Risk Basis million USD) Source: BIS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297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56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Bargaining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Merkel (May 2010): If the Euro fails, Europe fails</a:t>
            </a:r>
          </a:p>
          <a:p>
            <a:r>
              <a:rPr lang="en-US" dirty="0" err="1" smtClean="0"/>
              <a:t>Tremonti</a:t>
            </a:r>
            <a:r>
              <a:rPr lang="en-US" dirty="0" smtClean="0"/>
              <a:t> (July 2011</a:t>
            </a:r>
            <a:r>
              <a:rPr lang="en-US" dirty="0"/>
              <a:t>): </a:t>
            </a:r>
            <a:r>
              <a:rPr lang="en-US" dirty="0" smtClean="0"/>
              <a:t>If </a:t>
            </a:r>
            <a:r>
              <a:rPr lang="en-US" dirty="0"/>
              <a:t>I fall, then Italy falls. If Italy falls, then so falls the euro. It is a </a:t>
            </a:r>
            <a:r>
              <a:rPr lang="en-US" dirty="0" smtClean="0"/>
              <a:t>chain.</a:t>
            </a:r>
          </a:p>
          <a:p>
            <a:r>
              <a:rPr lang="en-US" dirty="0" smtClean="0"/>
              <a:t>Juncker (November 2015): </a:t>
            </a:r>
            <a:r>
              <a:rPr lang="en-US" dirty="0"/>
              <a:t>A single currency does not exist if Schengen fails. It is not a neutral concept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42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edia.npr.org/assets/img/2015/12/09/merkel-time-person-of-year-today-151209_5814f6f2c30b9ba9ea6d5e4abecba4ec.today-inline-large_custom-855799b0c4fba4fcd4f12c3809d507a4585e9167-s900-c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33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Impossible Trinities/ Trilemmas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82" y="1600200"/>
            <a:ext cx="36960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constant memory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077244"/>
            <a:ext cx="54673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Trilemma 1: The Classic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42" y="1967161"/>
            <a:ext cx="5944115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5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Trilemma 2: Financial Stability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3" y="1600200"/>
            <a:ext cx="727175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004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Trilemma 3:Political Economy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4" y="1600200"/>
            <a:ext cx="736265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1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Trilemma 4: International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4797"/>
            <a:ext cx="5943600" cy="3748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30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Crises: Interwar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order (liberalism/capitalism)</a:t>
            </a:r>
          </a:p>
          <a:p>
            <a:r>
              <a:rPr lang="en-US" dirty="0" smtClean="0"/>
              <a:t>Democratic system</a:t>
            </a:r>
          </a:p>
          <a:p>
            <a:r>
              <a:rPr lang="en-US" dirty="0" smtClean="0"/>
              <a:t>International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6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problem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Crises: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2008: the Great Recession/World Financial Crisis/Three </a:t>
            </a:r>
            <a:r>
              <a:rPr lang="en-US" dirty="0"/>
              <a:t>S</a:t>
            </a:r>
            <a:r>
              <a:rPr lang="en-US" dirty="0" smtClean="0"/>
              <a:t>tage Crisis?</a:t>
            </a:r>
          </a:p>
          <a:p>
            <a:r>
              <a:rPr lang="en-US" dirty="0" smtClean="0"/>
              <a:t>The Democratic Recession since 2006 (Larry Diamond)</a:t>
            </a:r>
          </a:p>
          <a:p>
            <a:r>
              <a:rPr lang="en-US" dirty="0" smtClean="0"/>
              <a:t>Legitimacy of International Institutions (UN, IMF, G20) strained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Allowing for bundling/packages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globalisation</a:t>
            </a:r>
            <a:r>
              <a:rPr lang="en-US" dirty="0" smtClean="0"/>
              <a:t>” in French</a:t>
            </a:r>
          </a:p>
          <a:p>
            <a:r>
              <a:rPr lang="en-US" dirty="0" smtClean="0"/>
              <a:t>Issue linkages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4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Bernanke, September 13,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mind went back to my own studies of the Great Depression of the 1930s.  The most catastrophic financial failure of that period was the </a:t>
            </a:r>
            <a:r>
              <a:rPr lang="en-US" dirty="0" err="1" smtClean="0"/>
              <a:t>collaspe</a:t>
            </a:r>
            <a:r>
              <a:rPr lang="en-US" dirty="0" smtClean="0"/>
              <a:t> of the </a:t>
            </a:r>
            <a:r>
              <a:rPr lang="en-US" dirty="0" err="1" smtClean="0"/>
              <a:t>Kreditanstalt</a:t>
            </a:r>
            <a:r>
              <a:rPr lang="en-US" dirty="0" smtClean="0"/>
              <a:t>, the largest bank in Austria.  Its failure toppled other banks and, perhaps, helped derail nascent economic recoveries in the United States and Europe.</a:t>
            </a:r>
            <a:br>
              <a:rPr lang="en-US" dirty="0" smtClean="0"/>
            </a:br>
            <a:r>
              <a:rPr lang="en-US" dirty="0" smtClean="0"/>
              <a:t>(The Courage to Act, p. 264)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0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Great Depression?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04" y="1600200"/>
            <a:ext cx="3002191" cy="4525963"/>
          </a:xfrm>
        </p:spPr>
      </p:pic>
    </p:spTree>
    <p:extLst>
      <p:ext uri="{BB962C8B-B14F-4D97-AF65-F5344CB8AC3E}">
        <p14:creationId xmlns:p14="http://schemas.microsoft.com/office/powerpoint/2010/main" val="320045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early to tell?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 lived crises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Anemic recoveries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for explanation of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 to domestic order/democracy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 to prevailing international political order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Recoveries?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23" y="1600200"/>
            <a:ext cx="62597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4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Production 1928-1939 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84250" y="1600200"/>
          <a:ext cx="71755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3" imgW="11791950" imgH="7439025" progId="Excel.Sheet.8">
                  <p:embed/>
                </p:oleObj>
              </mc:Choice>
              <mc:Fallback>
                <p:oleObj name="Chart" r:id="rId3" imgW="11791950" imgH="74390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600200"/>
                        <a:ext cx="71755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352800" y="3505200"/>
            <a:ext cx="1066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95800" y="3276600"/>
            <a:ext cx="2362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600200" y="3048000"/>
            <a:ext cx="1752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Downturns last longer (</a:t>
            </a:r>
            <a:r>
              <a:rPr lang="en-US" dirty="0" err="1" smtClean="0"/>
              <a:t>Rogoff</a:t>
            </a:r>
            <a:r>
              <a:rPr lang="en-US" dirty="0" smtClean="0"/>
              <a:t>/Reinhardt)</a:t>
            </a:r>
          </a:p>
          <a:p>
            <a:r>
              <a:rPr lang="en-US" dirty="0" smtClean="0"/>
              <a:t>Populist politics (anger about bank bailouts)</a:t>
            </a:r>
          </a:p>
          <a:p>
            <a:r>
              <a:rPr lang="en-US" dirty="0" smtClean="0"/>
              <a:t>National orientation (bank regulation easier in national context)</a:t>
            </a:r>
          </a:p>
          <a:p>
            <a:r>
              <a:rPr lang="en-US" dirty="0" smtClean="0"/>
              <a:t>Learning problematical: “We didn’t know we could do that.”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359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Chart</vt:lpstr>
      <vt:lpstr>Comparisons with the Great Depression</vt:lpstr>
      <vt:lpstr>A constant memory</vt:lpstr>
      <vt:lpstr>Ben Bernanke, September 13, 2008</vt:lpstr>
      <vt:lpstr>Lessons from the Great Depression?</vt:lpstr>
      <vt:lpstr>Too early to tell?</vt:lpstr>
      <vt:lpstr>Analogies</vt:lpstr>
      <vt:lpstr>European Recoveries?</vt:lpstr>
      <vt:lpstr>Industrial Production 1928-1939 </vt:lpstr>
      <vt:lpstr>Financial Crises</vt:lpstr>
      <vt:lpstr>Capital Flow Reversals</vt:lpstr>
      <vt:lpstr>Current Account Surpluses and Deficits</vt:lpstr>
      <vt:lpstr>Interwar Reversal</vt:lpstr>
      <vt:lpstr>Eurozone: Limited reversals? Current account as a share of GDP</vt:lpstr>
      <vt:lpstr>Bank Flows</vt:lpstr>
      <vt:lpstr>German Banking Claims  (Ultimate Risk Basis million USD) Source: BIS</vt:lpstr>
      <vt:lpstr>Claims on Italy  (Ultimate Risk Basis million USD) Source: BIS</vt:lpstr>
      <vt:lpstr>Bargaining Styles</vt:lpstr>
      <vt:lpstr>PowerPoint Presentation</vt:lpstr>
      <vt:lpstr>Impossible Trinities/ Trilemmas</vt:lpstr>
      <vt:lpstr>Trilemma 1: The Classic</vt:lpstr>
      <vt:lpstr>Trilemma 2: Financial Stability</vt:lpstr>
      <vt:lpstr>Trilemma 3:Political Economy </vt:lpstr>
      <vt:lpstr>Trilemma 4: International relations</vt:lpstr>
      <vt:lpstr>Multiple Crises: Interwar</vt:lpstr>
      <vt:lpstr>Addressing the problem</vt:lpstr>
      <vt:lpstr>Multiple Crises: Today</vt:lpstr>
      <vt:lpstr>Allowing for bundling/packages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hjames</dc:creator>
  <cp:lastModifiedBy>Harold James</cp:lastModifiedBy>
  <cp:revision>13</cp:revision>
  <cp:lastPrinted>2015-12-15T14:50:21Z</cp:lastPrinted>
  <dcterms:created xsi:type="dcterms:W3CDTF">2015-11-26T01:51:53Z</dcterms:created>
  <dcterms:modified xsi:type="dcterms:W3CDTF">2015-12-15T17:58:49Z</dcterms:modified>
</cp:coreProperties>
</file>